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6" r:id="rId5"/>
    <p:sldId id="265" r:id="rId6"/>
    <p:sldId id="267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10-7-2014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aken.wikiwijs.nl/47941/Helicon_MBO_Den_Bos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532859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latin typeface="Myriad Pro" pitchFamily="34" charset="0"/>
                <a:cs typeface="Arial" pitchFamily="34" charset="0"/>
              </a:rPr>
              <a:t>LOB in schooljaar 2014 – 2015</a:t>
            </a:r>
          </a:p>
          <a:p>
            <a:endParaRPr lang="nl-NL" sz="1400" dirty="0">
              <a:latin typeface="Myriad Pro" pitchFamily="34" charset="0"/>
              <a:cs typeface="Arial" pitchFamily="34" charset="0"/>
            </a:endParaRPr>
          </a:p>
          <a:p>
            <a:r>
              <a:rPr lang="nl-NL" sz="1600" dirty="0" smtClean="0">
                <a:latin typeface="Myriad Pro" pitchFamily="34" charset="0"/>
                <a:cs typeface="Arial" pitchFamily="34" charset="0"/>
              </a:rPr>
              <a:t>APV 11.07.14</a:t>
            </a:r>
            <a:endParaRPr lang="nl-NL" sz="1600" dirty="0">
              <a:latin typeface="Myriad Pro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500" kern="0" dirty="0" smtClean="0">
              <a:solidFill>
                <a:sysClr val="windowText" lastClr="000000"/>
              </a:solidFill>
              <a:latin typeface="Myriad Pro" pitchFamily="34" charset="0"/>
            </a:endParaRPr>
          </a:p>
          <a:p>
            <a:pPr marL="0" indent="0" algn="ctr">
              <a:buNone/>
            </a:pPr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Leerlingen </a:t>
            </a:r>
            <a:r>
              <a:rPr lang="nl-NL" sz="2500" kern="0" dirty="0">
                <a:solidFill>
                  <a:sysClr val="windowText" lastClr="000000"/>
                </a:solidFill>
                <a:latin typeface="Myriad Pro" pitchFamily="34" charset="0"/>
              </a:rPr>
              <a:t>leren om zelf tot keuzes te komen en om zelf verantwoordelijkheid te nemen voor hun eigen ontwikkeling.</a:t>
            </a:r>
          </a:p>
          <a:p>
            <a:endParaRPr lang="nl-NL" sz="2500" kern="0" dirty="0">
              <a:solidFill>
                <a:sysClr val="windowText" lastClr="000000"/>
              </a:solidFill>
              <a:latin typeface="Myriad Pro" pitchFamily="34" charset="0"/>
            </a:endParaRPr>
          </a:p>
          <a:p>
            <a:endParaRPr lang="nl-NL" sz="2500" kern="0" dirty="0">
              <a:solidFill>
                <a:sysClr val="windowText" lastClr="000000"/>
              </a:solidFill>
              <a:latin typeface="Myriad Pro" pitchFamily="34" charset="0"/>
            </a:endParaRPr>
          </a:p>
          <a:p>
            <a:endParaRPr lang="nl-NL" sz="2500" kern="0" dirty="0" smtClean="0">
              <a:solidFill>
                <a:sysClr val="windowText" lastClr="000000"/>
              </a:solidFill>
              <a:latin typeface="Myriad Pro" pitchFamily="34" charset="0"/>
            </a:endParaRPr>
          </a:p>
          <a:p>
            <a:endParaRPr lang="nl-NL" sz="2500" kern="0" dirty="0">
              <a:solidFill>
                <a:sysClr val="windowText" lastClr="000000"/>
              </a:solidFill>
              <a:latin typeface="Myriad Pro" pitchFamily="34" charset="0"/>
            </a:endParaRPr>
          </a:p>
          <a:p>
            <a:pPr marL="0" indent="0" algn="ctr">
              <a:buNone/>
            </a:pPr>
            <a:r>
              <a:rPr lang="nl-NL" sz="2500" kern="0" dirty="0">
                <a:solidFill>
                  <a:sysClr val="windowText" lastClr="000000"/>
                </a:solidFill>
                <a:latin typeface="Myriad Pro" pitchFamily="34" charset="0"/>
              </a:rPr>
              <a:t>Zelfsturend</a:t>
            </a:r>
          </a:p>
          <a:p>
            <a:endParaRPr lang="nl-NL" sz="2500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5004048" y="3501008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el 1"/>
          <p:cNvSpPr txBox="1">
            <a:spLocks/>
          </p:cNvSpPr>
          <p:nvPr/>
        </p:nvSpPr>
        <p:spPr>
          <a:xfrm>
            <a:off x="1907704" y="260648"/>
            <a:ext cx="67687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2500" dirty="0">
                <a:latin typeface="Myriad Pro" pitchFamily="34" charset="0"/>
              </a:rPr>
              <a:t>Doel loopbaanoriëntatie en -begeleiding</a:t>
            </a:r>
          </a:p>
        </p:txBody>
      </p:sp>
    </p:spTree>
    <p:extLst>
      <p:ext uri="{BB962C8B-B14F-4D97-AF65-F5344CB8AC3E}">
        <p14:creationId xmlns:p14="http://schemas.microsoft.com/office/powerpoint/2010/main" val="10541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99"/>
          <a:stretch/>
        </p:blipFill>
        <p:spPr>
          <a:xfrm>
            <a:off x="188912" y="1482788"/>
            <a:ext cx="8766175" cy="4682516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907703" y="260648"/>
            <a:ext cx="7047383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2500" dirty="0" smtClean="0">
                <a:latin typeface="Myriad Pro" pitchFamily="34" charset="0"/>
              </a:rPr>
              <a:t>Onderdelen LOB </a:t>
            </a:r>
            <a:r>
              <a:rPr lang="nl-NL" sz="2000" dirty="0" smtClean="0">
                <a:latin typeface="Myriad Pro" pitchFamily="34" charset="0"/>
              </a:rPr>
              <a:t>(loopbaanoriëntatie en -begeleiding)</a:t>
            </a:r>
            <a:endParaRPr lang="nl-NL" sz="20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7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3762349" y="3546071"/>
            <a:ext cx="958936" cy="351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Myriad Pro" pitchFamily="34" charset="0"/>
              </a:rPr>
              <a:t>leerling</a:t>
            </a:r>
            <a:endParaRPr lang="nl-NL" dirty="0">
              <a:latin typeface="Myriad Pro" pitchFamily="34" charset="0"/>
            </a:endParaRPr>
          </a:p>
        </p:txBody>
      </p:sp>
      <p:grpSp>
        <p:nvGrpSpPr>
          <p:cNvPr id="81" name="Groep 80"/>
          <p:cNvGrpSpPr/>
          <p:nvPr/>
        </p:nvGrpSpPr>
        <p:grpSpPr>
          <a:xfrm>
            <a:off x="611560" y="1289505"/>
            <a:ext cx="3219284" cy="2623187"/>
            <a:chOff x="611560" y="1289505"/>
            <a:chExt cx="3219284" cy="2623187"/>
          </a:xfrm>
        </p:grpSpPr>
        <p:sp>
          <p:nvSpPr>
            <p:cNvPr id="12" name="Tekstvak 11"/>
            <p:cNvSpPr txBox="1"/>
            <p:nvPr/>
          </p:nvSpPr>
          <p:spPr>
            <a:xfrm>
              <a:off x="611560" y="3561376"/>
              <a:ext cx="821945" cy="351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latin typeface="Myriad Pro" pitchFamily="34" charset="0"/>
                </a:rPr>
                <a:t>thuis</a:t>
              </a:r>
              <a:endParaRPr lang="nl-NL" dirty="0">
                <a:latin typeface="Myriad Pro" pitchFamily="34" charset="0"/>
              </a:endParaRPr>
            </a:p>
          </p:txBody>
        </p:sp>
        <p:grpSp>
          <p:nvGrpSpPr>
            <p:cNvPr id="34" name="Groep 33"/>
            <p:cNvGrpSpPr/>
            <p:nvPr/>
          </p:nvGrpSpPr>
          <p:grpSpPr>
            <a:xfrm>
              <a:off x="1159523" y="1289505"/>
              <a:ext cx="2671321" cy="2379968"/>
              <a:chOff x="1187624" y="1162936"/>
              <a:chExt cx="2808312" cy="2502018"/>
            </a:xfrm>
          </p:grpSpPr>
          <p:sp>
            <p:nvSpPr>
              <p:cNvPr id="10" name="Gelijkbenige driehoek 9"/>
              <p:cNvSpPr/>
              <p:nvPr/>
            </p:nvSpPr>
            <p:spPr>
              <a:xfrm>
                <a:off x="1187624" y="1162936"/>
                <a:ext cx="2808312" cy="242095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Gelijkbenige driehoek 27"/>
              <p:cNvSpPr/>
              <p:nvPr/>
            </p:nvSpPr>
            <p:spPr>
              <a:xfrm rot="19800000">
                <a:off x="2808963" y="161829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" name="Gelijkbenige driehoek 28"/>
              <p:cNvSpPr/>
              <p:nvPr/>
            </p:nvSpPr>
            <p:spPr>
              <a:xfrm rot="1800000">
                <a:off x="2216232" y="1618294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0" name="Gelijkbenige driehoek 29"/>
              <p:cNvSpPr/>
              <p:nvPr/>
            </p:nvSpPr>
            <p:spPr>
              <a:xfrm rot="9000000">
                <a:off x="3646343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1" name="Gelijkbenige driehoek 30"/>
              <p:cNvSpPr/>
              <p:nvPr/>
            </p:nvSpPr>
            <p:spPr>
              <a:xfrm rot="12600000">
                <a:off x="1386040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2" name="Gelijkbenige driehoek 31"/>
              <p:cNvSpPr/>
              <p:nvPr/>
            </p:nvSpPr>
            <p:spPr>
              <a:xfrm rot="16200000">
                <a:off x="1632154" y="3533420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3" name="Gelijkbenige driehoek 32"/>
              <p:cNvSpPr/>
              <p:nvPr/>
            </p:nvSpPr>
            <p:spPr>
              <a:xfrm rot="5400000">
                <a:off x="3393565" y="352731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80" name="Groep 79"/>
          <p:cNvGrpSpPr/>
          <p:nvPr/>
        </p:nvGrpSpPr>
        <p:grpSpPr>
          <a:xfrm>
            <a:off x="1907705" y="899428"/>
            <a:ext cx="3567029" cy="2677292"/>
            <a:chOff x="1907705" y="899428"/>
            <a:chExt cx="3567029" cy="2677292"/>
          </a:xfrm>
        </p:grpSpPr>
        <p:sp>
          <p:nvSpPr>
            <p:cNvPr id="11" name="Tekstvak 10"/>
            <p:cNvSpPr txBox="1"/>
            <p:nvPr/>
          </p:nvSpPr>
          <p:spPr>
            <a:xfrm>
              <a:off x="1907705" y="899428"/>
              <a:ext cx="16491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latin typeface="Myriad Pro" pitchFamily="34" charset="0"/>
                </a:rPr>
                <a:t>BPV-bedrijf</a:t>
              </a:r>
              <a:endParaRPr lang="nl-NL" dirty="0">
                <a:latin typeface="Myriad Pro" pitchFamily="34" charset="0"/>
              </a:endParaRPr>
            </a:p>
          </p:txBody>
        </p:sp>
        <p:grpSp>
          <p:nvGrpSpPr>
            <p:cNvPr id="35" name="Groep 34"/>
            <p:cNvGrpSpPr/>
            <p:nvPr/>
          </p:nvGrpSpPr>
          <p:grpSpPr>
            <a:xfrm rot="10800000">
              <a:off x="2803413" y="1196752"/>
              <a:ext cx="2671321" cy="2379968"/>
              <a:chOff x="1187624" y="1162936"/>
              <a:chExt cx="2808312" cy="2502018"/>
            </a:xfrm>
          </p:grpSpPr>
          <p:sp>
            <p:nvSpPr>
              <p:cNvPr id="36" name="Gelijkbenige driehoek 35"/>
              <p:cNvSpPr/>
              <p:nvPr/>
            </p:nvSpPr>
            <p:spPr>
              <a:xfrm>
                <a:off x="1187624" y="1162936"/>
                <a:ext cx="2808312" cy="242095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7" name="Gelijkbenige driehoek 36"/>
              <p:cNvSpPr/>
              <p:nvPr/>
            </p:nvSpPr>
            <p:spPr>
              <a:xfrm rot="19800000">
                <a:off x="2808963" y="161829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8" name="Gelijkbenige driehoek 37"/>
              <p:cNvSpPr/>
              <p:nvPr/>
            </p:nvSpPr>
            <p:spPr>
              <a:xfrm rot="1800000">
                <a:off x="2216232" y="1618294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" name="Gelijkbenige driehoek 38"/>
              <p:cNvSpPr/>
              <p:nvPr/>
            </p:nvSpPr>
            <p:spPr>
              <a:xfrm rot="9000000">
                <a:off x="3646343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0" name="Gelijkbenige driehoek 39"/>
              <p:cNvSpPr/>
              <p:nvPr/>
            </p:nvSpPr>
            <p:spPr>
              <a:xfrm rot="12600000">
                <a:off x="1386040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1" name="Gelijkbenige driehoek 40"/>
              <p:cNvSpPr/>
              <p:nvPr/>
            </p:nvSpPr>
            <p:spPr>
              <a:xfrm rot="16200000">
                <a:off x="1632154" y="3533420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2" name="Gelijkbenige driehoek 41"/>
              <p:cNvSpPr/>
              <p:nvPr/>
            </p:nvSpPr>
            <p:spPr>
              <a:xfrm rot="5400000">
                <a:off x="3393565" y="352731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78" name="Groep 77"/>
          <p:cNvGrpSpPr/>
          <p:nvPr/>
        </p:nvGrpSpPr>
        <p:grpSpPr>
          <a:xfrm>
            <a:off x="4447303" y="899428"/>
            <a:ext cx="4696697" cy="3259027"/>
            <a:chOff x="4447303" y="899428"/>
            <a:chExt cx="4696697" cy="3259027"/>
          </a:xfrm>
        </p:grpSpPr>
        <p:sp>
          <p:nvSpPr>
            <p:cNvPr id="6" name="Tekstvak 5"/>
            <p:cNvSpPr txBox="1"/>
            <p:nvPr/>
          </p:nvSpPr>
          <p:spPr>
            <a:xfrm>
              <a:off x="5132257" y="899428"/>
              <a:ext cx="1232917" cy="351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latin typeface="Myriad Pro" pitchFamily="34" charset="0"/>
                </a:rPr>
                <a:t>coach</a:t>
              </a:r>
              <a:endParaRPr lang="nl-NL" dirty="0">
                <a:latin typeface="Myriad Pro" pitchFamily="34" charset="0"/>
              </a:endParaRPr>
            </a:p>
          </p:txBody>
        </p:sp>
        <p:sp>
          <p:nvSpPr>
            <p:cNvPr id="7" name="Tekstvak 6"/>
            <p:cNvSpPr txBox="1"/>
            <p:nvPr/>
          </p:nvSpPr>
          <p:spPr>
            <a:xfrm>
              <a:off x="7255615" y="3512124"/>
              <a:ext cx="18883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latin typeface="Myriad Pro" pitchFamily="34" charset="0"/>
                </a:rPr>
                <a:t>docent (vak, AVO, instructeur)</a:t>
              </a:r>
              <a:endParaRPr lang="nl-NL" dirty="0">
                <a:latin typeface="Myriad Pro" pitchFamily="34" charset="0"/>
              </a:endParaRPr>
            </a:p>
          </p:txBody>
        </p:sp>
        <p:grpSp>
          <p:nvGrpSpPr>
            <p:cNvPr id="43" name="Groep 42"/>
            <p:cNvGrpSpPr/>
            <p:nvPr/>
          </p:nvGrpSpPr>
          <p:grpSpPr>
            <a:xfrm>
              <a:off x="4447303" y="1289505"/>
              <a:ext cx="2671321" cy="2379968"/>
              <a:chOff x="1187624" y="1162936"/>
              <a:chExt cx="2808312" cy="2502018"/>
            </a:xfrm>
          </p:grpSpPr>
          <p:sp>
            <p:nvSpPr>
              <p:cNvPr id="44" name="Gelijkbenige driehoek 43"/>
              <p:cNvSpPr/>
              <p:nvPr/>
            </p:nvSpPr>
            <p:spPr>
              <a:xfrm>
                <a:off x="1187624" y="1162936"/>
                <a:ext cx="2808312" cy="242095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5" name="Gelijkbenige driehoek 44"/>
              <p:cNvSpPr/>
              <p:nvPr/>
            </p:nvSpPr>
            <p:spPr>
              <a:xfrm rot="19800000">
                <a:off x="2808963" y="161829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6" name="Gelijkbenige driehoek 45"/>
              <p:cNvSpPr/>
              <p:nvPr/>
            </p:nvSpPr>
            <p:spPr>
              <a:xfrm rot="1800000">
                <a:off x="2216232" y="1618294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7" name="Gelijkbenige driehoek 46"/>
              <p:cNvSpPr/>
              <p:nvPr/>
            </p:nvSpPr>
            <p:spPr>
              <a:xfrm rot="9000000">
                <a:off x="3646343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" name="Gelijkbenige driehoek 47"/>
              <p:cNvSpPr/>
              <p:nvPr/>
            </p:nvSpPr>
            <p:spPr>
              <a:xfrm rot="12600000">
                <a:off x="1386040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9" name="Gelijkbenige driehoek 48"/>
              <p:cNvSpPr/>
              <p:nvPr/>
            </p:nvSpPr>
            <p:spPr>
              <a:xfrm rot="16200000">
                <a:off x="1632154" y="3533420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0" name="Gelijkbenige driehoek 49"/>
              <p:cNvSpPr/>
              <p:nvPr/>
            </p:nvSpPr>
            <p:spPr>
              <a:xfrm rot="5400000">
                <a:off x="3393565" y="352731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79" name="Groep 78"/>
          <p:cNvGrpSpPr/>
          <p:nvPr/>
        </p:nvGrpSpPr>
        <p:grpSpPr>
          <a:xfrm>
            <a:off x="4447304" y="3834820"/>
            <a:ext cx="2671321" cy="2762532"/>
            <a:chOff x="4447304" y="3834820"/>
            <a:chExt cx="2671321" cy="2762532"/>
          </a:xfrm>
        </p:grpSpPr>
        <p:sp>
          <p:nvSpPr>
            <p:cNvPr id="17" name="Tekstvak 16"/>
            <p:cNvSpPr txBox="1"/>
            <p:nvPr/>
          </p:nvSpPr>
          <p:spPr>
            <a:xfrm>
              <a:off x="5506348" y="6246036"/>
              <a:ext cx="1369908" cy="3513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>
                  <a:latin typeface="Myriad Pro" pitchFamily="34" charset="0"/>
                </a:rPr>
                <a:t>SLB-docent</a:t>
              </a:r>
              <a:endParaRPr lang="nl-NL" dirty="0">
                <a:latin typeface="Myriad Pro" pitchFamily="34" charset="0"/>
              </a:endParaRPr>
            </a:p>
          </p:txBody>
        </p:sp>
        <p:grpSp>
          <p:nvGrpSpPr>
            <p:cNvPr id="51" name="Groep 50"/>
            <p:cNvGrpSpPr/>
            <p:nvPr/>
          </p:nvGrpSpPr>
          <p:grpSpPr>
            <a:xfrm rot="10800000">
              <a:off x="4447304" y="3834820"/>
              <a:ext cx="2671321" cy="2379968"/>
              <a:chOff x="1187624" y="1162936"/>
              <a:chExt cx="2808312" cy="2502018"/>
            </a:xfrm>
          </p:grpSpPr>
          <p:sp>
            <p:nvSpPr>
              <p:cNvPr id="52" name="Gelijkbenige driehoek 51"/>
              <p:cNvSpPr/>
              <p:nvPr/>
            </p:nvSpPr>
            <p:spPr>
              <a:xfrm>
                <a:off x="1187624" y="1162936"/>
                <a:ext cx="2808312" cy="242095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3" name="Gelijkbenige driehoek 52"/>
              <p:cNvSpPr/>
              <p:nvPr/>
            </p:nvSpPr>
            <p:spPr>
              <a:xfrm rot="19800000">
                <a:off x="2808963" y="161829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4" name="Gelijkbenige driehoek 53"/>
              <p:cNvSpPr/>
              <p:nvPr/>
            </p:nvSpPr>
            <p:spPr>
              <a:xfrm rot="1800000">
                <a:off x="2216232" y="1618294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5" name="Gelijkbenige driehoek 54"/>
              <p:cNvSpPr/>
              <p:nvPr/>
            </p:nvSpPr>
            <p:spPr>
              <a:xfrm rot="9000000">
                <a:off x="3646343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6" name="Gelijkbenige driehoek 55"/>
              <p:cNvSpPr/>
              <p:nvPr/>
            </p:nvSpPr>
            <p:spPr>
              <a:xfrm rot="12600000">
                <a:off x="1386040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7" name="Gelijkbenige driehoek 56"/>
              <p:cNvSpPr/>
              <p:nvPr/>
            </p:nvSpPr>
            <p:spPr>
              <a:xfrm rot="16200000">
                <a:off x="1632154" y="3533420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58" name="Gelijkbenige driehoek 57"/>
              <p:cNvSpPr/>
              <p:nvPr/>
            </p:nvSpPr>
            <p:spPr>
              <a:xfrm rot="5400000">
                <a:off x="3393565" y="352731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83" name="Groep 82"/>
          <p:cNvGrpSpPr/>
          <p:nvPr/>
        </p:nvGrpSpPr>
        <p:grpSpPr>
          <a:xfrm>
            <a:off x="683568" y="3834820"/>
            <a:ext cx="4788070" cy="2762532"/>
            <a:chOff x="683568" y="3834820"/>
            <a:chExt cx="4788070" cy="2762532"/>
          </a:xfrm>
        </p:grpSpPr>
        <p:grpSp>
          <p:nvGrpSpPr>
            <p:cNvPr id="59" name="Groep 58"/>
            <p:cNvGrpSpPr/>
            <p:nvPr/>
          </p:nvGrpSpPr>
          <p:grpSpPr>
            <a:xfrm>
              <a:off x="2800317" y="3929352"/>
              <a:ext cx="2671321" cy="2379968"/>
              <a:chOff x="1187624" y="1162936"/>
              <a:chExt cx="2808312" cy="2502018"/>
            </a:xfrm>
          </p:grpSpPr>
          <p:sp>
            <p:nvSpPr>
              <p:cNvPr id="60" name="Gelijkbenige driehoek 59"/>
              <p:cNvSpPr/>
              <p:nvPr/>
            </p:nvSpPr>
            <p:spPr>
              <a:xfrm>
                <a:off x="1187624" y="1162936"/>
                <a:ext cx="2808312" cy="242095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1" name="Gelijkbenige driehoek 60"/>
              <p:cNvSpPr/>
              <p:nvPr/>
            </p:nvSpPr>
            <p:spPr>
              <a:xfrm rot="19800000">
                <a:off x="2808963" y="161829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2" name="Gelijkbenige driehoek 61"/>
              <p:cNvSpPr/>
              <p:nvPr/>
            </p:nvSpPr>
            <p:spPr>
              <a:xfrm rot="1800000">
                <a:off x="2216232" y="1618294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3" name="Gelijkbenige driehoek 62"/>
              <p:cNvSpPr/>
              <p:nvPr/>
            </p:nvSpPr>
            <p:spPr>
              <a:xfrm rot="9000000">
                <a:off x="3646343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4" name="Gelijkbenige driehoek 63"/>
              <p:cNvSpPr/>
              <p:nvPr/>
            </p:nvSpPr>
            <p:spPr>
              <a:xfrm rot="12600000">
                <a:off x="1386040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" name="Gelijkbenige driehoek 64"/>
              <p:cNvSpPr/>
              <p:nvPr/>
            </p:nvSpPr>
            <p:spPr>
              <a:xfrm rot="16200000">
                <a:off x="1632154" y="3533420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6" name="Gelijkbenige driehoek 65"/>
              <p:cNvSpPr/>
              <p:nvPr/>
            </p:nvSpPr>
            <p:spPr>
              <a:xfrm rot="5400000">
                <a:off x="3393565" y="352731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5" name="Tekstvak 14"/>
            <p:cNvSpPr txBox="1"/>
            <p:nvPr/>
          </p:nvSpPr>
          <p:spPr>
            <a:xfrm>
              <a:off x="683568" y="6228020"/>
              <a:ext cx="3786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>
                  <a:latin typeface="Myriad Pro" pitchFamily="34" charset="0"/>
                </a:rPr>
                <a:t>h</a:t>
              </a:r>
              <a:r>
                <a:rPr lang="nl-NL" dirty="0" smtClean="0">
                  <a:latin typeface="Myriad Pro" pitchFamily="34" charset="0"/>
                </a:rPr>
                <a:t>obby's, sport, (vrijwilligers-)werk</a:t>
              </a:r>
              <a:endParaRPr lang="nl-NL" dirty="0">
                <a:latin typeface="Myriad Pro" pitchFamily="34" charset="0"/>
              </a:endParaRPr>
            </a:p>
          </p:txBody>
        </p:sp>
        <p:grpSp>
          <p:nvGrpSpPr>
            <p:cNvPr id="67" name="Groep 66"/>
            <p:cNvGrpSpPr/>
            <p:nvPr/>
          </p:nvGrpSpPr>
          <p:grpSpPr>
            <a:xfrm rot="10800000">
              <a:off x="1159524" y="3834820"/>
              <a:ext cx="2671321" cy="2379968"/>
              <a:chOff x="1187624" y="1162936"/>
              <a:chExt cx="2808312" cy="2502018"/>
            </a:xfrm>
          </p:grpSpPr>
          <p:sp>
            <p:nvSpPr>
              <p:cNvPr id="68" name="Gelijkbenige driehoek 67"/>
              <p:cNvSpPr/>
              <p:nvPr/>
            </p:nvSpPr>
            <p:spPr>
              <a:xfrm>
                <a:off x="1187624" y="1162936"/>
                <a:ext cx="2808312" cy="242095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9" name="Gelijkbenige driehoek 68"/>
              <p:cNvSpPr/>
              <p:nvPr/>
            </p:nvSpPr>
            <p:spPr>
              <a:xfrm rot="19800000">
                <a:off x="2808963" y="161829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0" name="Gelijkbenige driehoek 69"/>
              <p:cNvSpPr/>
              <p:nvPr/>
            </p:nvSpPr>
            <p:spPr>
              <a:xfrm rot="1800000">
                <a:off x="2216232" y="1618294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1" name="Gelijkbenige driehoek 70"/>
              <p:cNvSpPr/>
              <p:nvPr/>
            </p:nvSpPr>
            <p:spPr>
              <a:xfrm rot="9000000">
                <a:off x="3646343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2" name="Gelijkbenige driehoek 71"/>
              <p:cNvSpPr/>
              <p:nvPr/>
            </p:nvSpPr>
            <p:spPr>
              <a:xfrm rot="12600000">
                <a:off x="1386040" y="3061059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3" name="Gelijkbenige driehoek 72"/>
              <p:cNvSpPr/>
              <p:nvPr/>
            </p:nvSpPr>
            <p:spPr>
              <a:xfrm rot="16200000">
                <a:off x="1632154" y="3533420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4" name="Gelijkbenige driehoek 73"/>
              <p:cNvSpPr/>
              <p:nvPr/>
            </p:nvSpPr>
            <p:spPr>
              <a:xfrm rot="5400000">
                <a:off x="3393565" y="3527315"/>
                <a:ext cx="157841" cy="105227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77" name="Titel 1"/>
          <p:cNvSpPr txBox="1">
            <a:spLocks/>
          </p:cNvSpPr>
          <p:nvPr/>
        </p:nvSpPr>
        <p:spPr>
          <a:xfrm>
            <a:off x="1907704" y="260648"/>
            <a:ext cx="67687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2500" dirty="0" smtClean="0">
                <a:latin typeface="Myriad Pro" pitchFamily="34" charset="0"/>
              </a:rPr>
              <a:t>Betrokken bij een leerling</a:t>
            </a:r>
            <a:endParaRPr lang="nl-NL" sz="25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05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117151" y="5661248"/>
            <a:ext cx="6919345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0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Welke mix is afhankelijk van leerling, situatie, leervraag</a:t>
            </a:r>
          </a:p>
        </p:txBody>
      </p:sp>
      <p:sp>
        <p:nvSpPr>
          <p:cNvPr id="7" name="Rechthoek 6"/>
          <p:cNvSpPr/>
          <p:nvPr/>
        </p:nvSpPr>
        <p:spPr>
          <a:xfrm>
            <a:off x="1941185" y="1700808"/>
            <a:ext cx="6120680" cy="31683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>
              <a:latin typeface="Myriad Pro" pitchFamily="34" charset="0"/>
            </a:endParaRPr>
          </a:p>
        </p:txBody>
      </p:sp>
      <p:cxnSp>
        <p:nvCxnSpPr>
          <p:cNvPr id="8" name="Rechte verbindingslijn 7"/>
          <p:cNvCxnSpPr/>
          <p:nvPr/>
        </p:nvCxnSpPr>
        <p:spPr>
          <a:xfrm>
            <a:off x="1941185" y="1700808"/>
            <a:ext cx="6120680" cy="31683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2044807" y="2780928"/>
            <a:ext cx="55850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latin typeface="Myriad Pro" pitchFamily="34" charset="0"/>
              </a:rPr>
              <a:t>Gericht op het </a:t>
            </a:r>
          </a:p>
          <a:p>
            <a:r>
              <a:rPr lang="nl-NL" sz="1600" dirty="0" smtClean="0">
                <a:latin typeface="Myriad Pro" pitchFamily="34" charset="0"/>
              </a:rPr>
              <a:t>verbeteren van kennis, </a:t>
            </a:r>
          </a:p>
          <a:p>
            <a:r>
              <a:rPr lang="nl-NL" sz="1600" dirty="0" smtClean="0">
                <a:latin typeface="Myriad Pro" pitchFamily="34" charset="0"/>
              </a:rPr>
              <a:t>vaardigheden of het vermogen </a:t>
            </a:r>
          </a:p>
          <a:p>
            <a:r>
              <a:rPr lang="nl-NL" sz="1600" dirty="0" smtClean="0">
                <a:latin typeface="Myriad Pro" pitchFamily="34" charset="0"/>
              </a:rPr>
              <a:t>om beter te presteren op een taak.</a:t>
            </a:r>
          </a:p>
          <a:p>
            <a:endParaRPr lang="nl-NL" sz="1600" dirty="0" smtClean="0">
              <a:latin typeface="Myriad Pro" pitchFamily="34" charset="0"/>
            </a:endParaRPr>
          </a:p>
          <a:p>
            <a:endParaRPr lang="nl-NL" sz="1600" dirty="0">
              <a:latin typeface="Myriad Pro" pitchFamily="34" charset="0"/>
            </a:endParaRPr>
          </a:p>
          <a:p>
            <a:r>
              <a:rPr lang="nl-NL" sz="1600" dirty="0" smtClean="0">
                <a:latin typeface="Myriad Pro" pitchFamily="34" charset="0"/>
              </a:rPr>
              <a:t>prestatiegericht, korte-termijn, </a:t>
            </a:r>
            <a:r>
              <a:rPr lang="nl-NL" sz="1600" dirty="0" err="1" smtClean="0">
                <a:latin typeface="Myriad Pro" pitchFamily="34" charset="0"/>
              </a:rPr>
              <a:t>taakgeoriënteerd</a:t>
            </a:r>
            <a:endParaRPr lang="nl-NL" sz="1600" dirty="0">
              <a:latin typeface="Myriad Pro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117151" y="1773495"/>
            <a:ext cx="58727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600" dirty="0" smtClean="0">
                <a:latin typeface="Myriad Pro" pitchFamily="34" charset="0"/>
              </a:rPr>
              <a:t>ontwikkelingsgericht, lange termijn, </a:t>
            </a:r>
            <a:r>
              <a:rPr lang="nl-NL" sz="1600" dirty="0" err="1" smtClean="0">
                <a:latin typeface="Myriad Pro" pitchFamily="34" charset="0"/>
              </a:rPr>
              <a:t>relatiegeoriënteerd</a:t>
            </a:r>
            <a:endParaRPr lang="nl-NL" sz="1600" dirty="0" smtClean="0">
              <a:latin typeface="Myriad Pro" pitchFamily="34" charset="0"/>
            </a:endParaRPr>
          </a:p>
          <a:p>
            <a:pPr algn="r"/>
            <a:endParaRPr lang="nl-NL" sz="1600" dirty="0" smtClean="0">
              <a:latin typeface="Myriad Pro" pitchFamily="34" charset="0"/>
            </a:endParaRPr>
          </a:p>
          <a:p>
            <a:pPr algn="r"/>
            <a:endParaRPr lang="nl-NL" sz="1600" dirty="0">
              <a:latin typeface="Myriad Pro" pitchFamily="34" charset="0"/>
            </a:endParaRPr>
          </a:p>
          <a:p>
            <a:pPr algn="r"/>
            <a:r>
              <a:rPr lang="nl-NL" sz="1600" dirty="0" smtClean="0">
                <a:latin typeface="Myriad Pro" pitchFamily="34" charset="0"/>
              </a:rPr>
              <a:t>Gericht op zelfontwikkeling en </a:t>
            </a:r>
          </a:p>
          <a:p>
            <a:pPr algn="r"/>
            <a:r>
              <a:rPr lang="nl-NL" sz="1600" dirty="0">
                <a:latin typeface="Myriad Pro" pitchFamily="34" charset="0"/>
              </a:rPr>
              <a:t>-</a:t>
            </a:r>
            <a:r>
              <a:rPr lang="nl-NL" sz="1600" dirty="0" smtClean="0">
                <a:latin typeface="Myriad Pro" pitchFamily="34" charset="0"/>
              </a:rPr>
              <a:t>ontplooiing</a:t>
            </a:r>
            <a:endParaRPr lang="nl-NL" sz="1600" dirty="0">
              <a:latin typeface="Myriad Pro" pitchFamily="34" charset="0"/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3741385" y="4996980"/>
            <a:ext cx="20162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3840152" y="4996980"/>
            <a:ext cx="210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latin typeface="Myriad Pro" pitchFamily="34" charset="0"/>
              </a:rPr>
              <a:t>toename zelfsturing</a:t>
            </a:r>
            <a:endParaRPr lang="nl-NL" sz="1600" dirty="0">
              <a:latin typeface="Myriad Pro" pitchFamily="34" charset="0"/>
            </a:endParaRPr>
          </a:p>
        </p:txBody>
      </p:sp>
      <p:cxnSp>
        <p:nvCxnSpPr>
          <p:cNvPr id="13" name="Rechte verbindingslijn met pijl 12"/>
          <p:cNvCxnSpPr/>
          <p:nvPr/>
        </p:nvCxnSpPr>
        <p:spPr>
          <a:xfrm flipV="1">
            <a:off x="1757110" y="2686960"/>
            <a:ext cx="1" cy="13901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 rot="16200000">
            <a:off x="649688" y="2791671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latin typeface="Myriad Pro" pitchFamily="34" charset="0"/>
              </a:rPr>
              <a:t>mate van</a:t>
            </a:r>
            <a:endParaRPr lang="nl-NL" sz="1600" dirty="0">
              <a:latin typeface="Myriad Pro" pitchFamily="34" charset="0"/>
            </a:endParaRPr>
          </a:p>
        </p:txBody>
      </p:sp>
      <p:sp>
        <p:nvSpPr>
          <p:cNvPr id="16" name="Titel 1"/>
          <p:cNvSpPr txBox="1">
            <a:spLocks/>
          </p:cNvSpPr>
          <p:nvPr/>
        </p:nvSpPr>
        <p:spPr>
          <a:xfrm>
            <a:off x="1907704" y="260648"/>
            <a:ext cx="67687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2500" dirty="0">
                <a:latin typeface="Myriad Pro" pitchFamily="34" charset="0"/>
              </a:rPr>
              <a:t>Wijze van begeleiden</a:t>
            </a:r>
            <a:endParaRPr lang="nl-NL" sz="25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5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1907704" y="260648"/>
            <a:ext cx="67687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2500" dirty="0" smtClean="0">
                <a:latin typeface="Myriad Pro" pitchFamily="34" charset="0"/>
              </a:rPr>
              <a:t>Mogelijkheden om te coachen</a:t>
            </a:r>
            <a:endParaRPr lang="nl-NL" sz="2500" dirty="0">
              <a:latin typeface="Myriad Pro" pitchFamily="34" charset="0"/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929411"/>
          </a:xfrm>
        </p:spPr>
        <p:txBody>
          <a:bodyPr>
            <a:normAutofit/>
          </a:bodyPr>
          <a:lstStyle/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Coachgesprek aan de hand van het SLB-portfolio</a:t>
            </a:r>
            <a:endParaRPr lang="nl-NL" sz="1800" kern="0" dirty="0" smtClean="0">
              <a:solidFill>
                <a:sysClr val="windowText" lastClr="000000"/>
              </a:solidFill>
              <a:latin typeface="Myriad Pro" pitchFamily="34" charset="0"/>
            </a:endParaRPr>
          </a:p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Loopbaangesprek </a:t>
            </a:r>
            <a:endParaRPr lang="nl-NL" sz="1800" kern="0" dirty="0" smtClean="0">
              <a:solidFill>
                <a:sysClr val="windowText" lastClr="000000"/>
              </a:solidFill>
              <a:latin typeface="Myriad Pro" pitchFamily="34" charset="0"/>
            </a:endParaRPr>
          </a:p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Coachlessen</a:t>
            </a:r>
          </a:p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`</a:t>
            </a:r>
            <a:r>
              <a:rPr lang="nl-NL" sz="2500" kern="0" dirty="0">
                <a:solidFill>
                  <a:sysClr val="windowText" lastClr="000000"/>
                </a:solidFill>
                <a:latin typeface="Myriad Pro" pitchFamily="34" charset="0"/>
              </a:rPr>
              <a:t>K</a:t>
            </a:r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leine verhalen’</a:t>
            </a:r>
            <a:endParaRPr lang="nl-NL" sz="1800" kern="0" dirty="0">
              <a:solidFill>
                <a:sysClr val="windowText" lastClr="000000"/>
              </a:solidFill>
              <a:latin typeface="Myriad Pro" pitchFamily="34" charset="0"/>
            </a:endParaRPr>
          </a:p>
          <a:p>
            <a:pPr marL="0" indent="0">
              <a:buNone/>
            </a:pPr>
            <a:endParaRPr lang="nl-NL" sz="2500" kern="0" dirty="0">
              <a:solidFill>
                <a:sysClr val="windowText" lastClr="000000"/>
              </a:solidFill>
              <a:latin typeface="Myriad Pro" pitchFamily="34" charset="0"/>
            </a:endParaRP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252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9" name="Groep 1538"/>
          <p:cNvGrpSpPr/>
          <p:nvPr/>
        </p:nvGrpSpPr>
        <p:grpSpPr>
          <a:xfrm>
            <a:off x="3424238" y="2661493"/>
            <a:ext cx="2605088" cy="1995488"/>
            <a:chOff x="3424238" y="2508251"/>
            <a:chExt cx="2605088" cy="1995488"/>
          </a:xfrm>
        </p:grpSpPr>
        <p:sp>
          <p:nvSpPr>
            <p:cNvPr id="359" name="Freeform 21"/>
            <p:cNvSpPr>
              <a:spLocks/>
            </p:cNvSpPr>
            <p:nvPr/>
          </p:nvSpPr>
          <p:spPr bwMode="auto">
            <a:xfrm>
              <a:off x="3424238" y="2508251"/>
              <a:ext cx="2605088" cy="1995488"/>
            </a:xfrm>
            <a:custGeom>
              <a:avLst/>
              <a:gdLst>
                <a:gd name="T0" fmla="*/ 863 w 1641"/>
                <a:gd name="T1" fmla="*/ 1257 h 1257"/>
                <a:gd name="T2" fmla="*/ 985 w 1641"/>
                <a:gd name="T3" fmla="*/ 1245 h 1257"/>
                <a:gd name="T4" fmla="*/ 1102 w 1641"/>
                <a:gd name="T5" fmla="*/ 1220 h 1257"/>
                <a:gd name="T6" fmla="*/ 1212 w 1641"/>
                <a:gd name="T7" fmla="*/ 1182 h 1257"/>
                <a:gd name="T8" fmla="*/ 1311 w 1641"/>
                <a:gd name="T9" fmla="*/ 1133 h 1257"/>
                <a:gd name="T10" fmla="*/ 1401 w 1641"/>
                <a:gd name="T11" fmla="*/ 1074 h 1257"/>
                <a:gd name="T12" fmla="*/ 1479 w 1641"/>
                <a:gd name="T13" fmla="*/ 1005 h 1257"/>
                <a:gd name="T14" fmla="*/ 1542 w 1641"/>
                <a:gd name="T15" fmla="*/ 928 h 1257"/>
                <a:gd name="T16" fmla="*/ 1592 w 1641"/>
                <a:gd name="T17" fmla="*/ 845 h 1257"/>
                <a:gd name="T18" fmla="*/ 1625 w 1641"/>
                <a:gd name="T19" fmla="*/ 755 h 1257"/>
                <a:gd name="T20" fmla="*/ 1641 w 1641"/>
                <a:gd name="T21" fmla="*/ 661 h 1257"/>
                <a:gd name="T22" fmla="*/ 1641 w 1641"/>
                <a:gd name="T23" fmla="*/ 596 h 1257"/>
                <a:gd name="T24" fmla="*/ 1625 w 1641"/>
                <a:gd name="T25" fmla="*/ 503 h 1257"/>
                <a:gd name="T26" fmla="*/ 1592 w 1641"/>
                <a:gd name="T27" fmla="*/ 412 h 1257"/>
                <a:gd name="T28" fmla="*/ 1542 w 1641"/>
                <a:gd name="T29" fmla="*/ 330 h 1257"/>
                <a:gd name="T30" fmla="*/ 1479 w 1641"/>
                <a:gd name="T31" fmla="*/ 252 h 1257"/>
                <a:gd name="T32" fmla="*/ 1401 w 1641"/>
                <a:gd name="T33" fmla="*/ 184 h 1257"/>
                <a:gd name="T34" fmla="*/ 1311 w 1641"/>
                <a:gd name="T35" fmla="*/ 124 h 1257"/>
                <a:gd name="T36" fmla="*/ 1212 w 1641"/>
                <a:gd name="T37" fmla="*/ 75 h 1257"/>
                <a:gd name="T38" fmla="*/ 1102 w 1641"/>
                <a:gd name="T39" fmla="*/ 38 h 1257"/>
                <a:gd name="T40" fmla="*/ 985 w 1641"/>
                <a:gd name="T41" fmla="*/ 12 h 1257"/>
                <a:gd name="T42" fmla="*/ 863 w 1641"/>
                <a:gd name="T43" fmla="*/ 2 h 1257"/>
                <a:gd name="T44" fmla="*/ 778 w 1641"/>
                <a:gd name="T45" fmla="*/ 2 h 1257"/>
                <a:gd name="T46" fmla="*/ 655 w 1641"/>
                <a:gd name="T47" fmla="*/ 12 h 1257"/>
                <a:gd name="T48" fmla="*/ 538 w 1641"/>
                <a:gd name="T49" fmla="*/ 38 h 1257"/>
                <a:gd name="T50" fmla="*/ 428 w 1641"/>
                <a:gd name="T51" fmla="*/ 75 h 1257"/>
                <a:gd name="T52" fmla="*/ 329 w 1641"/>
                <a:gd name="T53" fmla="*/ 124 h 1257"/>
                <a:gd name="T54" fmla="*/ 239 w 1641"/>
                <a:gd name="T55" fmla="*/ 184 h 1257"/>
                <a:gd name="T56" fmla="*/ 162 w 1641"/>
                <a:gd name="T57" fmla="*/ 252 h 1257"/>
                <a:gd name="T58" fmla="*/ 99 w 1641"/>
                <a:gd name="T59" fmla="*/ 330 h 1257"/>
                <a:gd name="T60" fmla="*/ 48 w 1641"/>
                <a:gd name="T61" fmla="*/ 412 h 1257"/>
                <a:gd name="T62" fmla="*/ 16 w 1641"/>
                <a:gd name="T63" fmla="*/ 503 h 1257"/>
                <a:gd name="T64" fmla="*/ 0 w 1641"/>
                <a:gd name="T65" fmla="*/ 596 h 1257"/>
                <a:gd name="T66" fmla="*/ 0 w 1641"/>
                <a:gd name="T67" fmla="*/ 661 h 1257"/>
                <a:gd name="T68" fmla="*/ 16 w 1641"/>
                <a:gd name="T69" fmla="*/ 755 h 1257"/>
                <a:gd name="T70" fmla="*/ 48 w 1641"/>
                <a:gd name="T71" fmla="*/ 845 h 1257"/>
                <a:gd name="T72" fmla="*/ 99 w 1641"/>
                <a:gd name="T73" fmla="*/ 928 h 1257"/>
                <a:gd name="T74" fmla="*/ 162 w 1641"/>
                <a:gd name="T75" fmla="*/ 1005 h 1257"/>
                <a:gd name="T76" fmla="*/ 239 w 1641"/>
                <a:gd name="T77" fmla="*/ 1074 h 1257"/>
                <a:gd name="T78" fmla="*/ 329 w 1641"/>
                <a:gd name="T79" fmla="*/ 1133 h 1257"/>
                <a:gd name="T80" fmla="*/ 428 w 1641"/>
                <a:gd name="T81" fmla="*/ 1182 h 1257"/>
                <a:gd name="T82" fmla="*/ 538 w 1641"/>
                <a:gd name="T83" fmla="*/ 1220 h 1257"/>
                <a:gd name="T84" fmla="*/ 655 w 1641"/>
                <a:gd name="T85" fmla="*/ 1245 h 1257"/>
                <a:gd name="T86" fmla="*/ 778 w 1641"/>
                <a:gd name="T87" fmla="*/ 1257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41" h="1257">
                  <a:moveTo>
                    <a:pt x="821" y="1257"/>
                  </a:moveTo>
                  <a:lnTo>
                    <a:pt x="821" y="1257"/>
                  </a:lnTo>
                  <a:lnTo>
                    <a:pt x="863" y="1257"/>
                  </a:lnTo>
                  <a:lnTo>
                    <a:pt x="904" y="1254"/>
                  </a:lnTo>
                  <a:lnTo>
                    <a:pt x="946" y="1250"/>
                  </a:lnTo>
                  <a:lnTo>
                    <a:pt x="985" y="1245"/>
                  </a:lnTo>
                  <a:lnTo>
                    <a:pt x="1025" y="1238"/>
                  </a:lnTo>
                  <a:lnTo>
                    <a:pt x="1064" y="1229"/>
                  </a:lnTo>
                  <a:lnTo>
                    <a:pt x="1102" y="1220"/>
                  </a:lnTo>
                  <a:lnTo>
                    <a:pt x="1140" y="1209"/>
                  </a:lnTo>
                  <a:lnTo>
                    <a:pt x="1176" y="1196"/>
                  </a:lnTo>
                  <a:lnTo>
                    <a:pt x="1212" y="1182"/>
                  </a:lnTo>
                  <a:lnTo>
                    <a:pt x="1246" y="1167"/>
                  </a:lnTo>
                  <a:lnTo>
                    <a:pt x="1279" y="1149"/>
                  </a:lnTo>
                  <a:lnTo>
                    <a:pt x="1311" y="1133"/>
                  </a:lnTo>
                  <a:lnTo>
                    <a:pt x="1342" y="1113"/>
                  </a:lnTo>
                  <a:lnTo>
                    <a:pt x="1373" y="1094"/>
                  </a:lnTo>
                  <a:lnTo>
                    <a:pt x="1401" y="1074"/>
                  </a:lnTo>
                  <a:lnTo>
                    <a:pt x="1428" y="1052"/>
                  </a:lnTo>
                  <a:lnTo>
                    <a:pt x="1454" y="1029"/>
                  </a:lnTo>
                  <a:lnTo>
                    <a:pt x="1479" y="1005"/>
                  </a:lnTo>
                  <a:lnTo>
                    <a:pt x="1500" y="980"/>
                  </a:lnTo>
                  <a:lnTo>
                    <a:pt x="1522" y="955"/>
                  </a:lnTo>
                  <a:lnTo>
                    <a:pt x="1542" y="928"/>
                  </a:lnTo>
                  <a:lnTo>
                    <a:pt x="1560" y="901"/>
                  </a:lnTo>
                  <a:lnTo>
                    <a:pt x="1578" y="874"/>
                  </a:lnTo>
                  <a:lnTo>
                    <a:pt x="1592" y="845"/>
                  </a:lnTo>
                  <a:lnTo>
                    <a:pt x="1605" y="816"/>
                  </a:lnTo>
                  <a:lnTo>
                    <a:pt x="1616" y="785"/>
                  </a:lnTo>
                  <a:lnTo>
                    <a:pt x="1625" y="755"/>
                  </a:lnTo>
                  <a:lnTo>
                    <a:pt x="1632" y="724"/>
                  </a:lnTo>
                  <a:lnTo>
                    <a:pt x="1637" y="694"/>
                  </a:lnTo>
                  <a:lnTo>
                    <a:pt x="1641" y="661"/>
                  </a:lnTo>
                  <a:lnTo>
                    <a:pt x="1641" y="629"/>
                  </a:lnTo>
                  <a:lnTo>
                    <a:pt x="1641" y="629"/>
                  </a:lnTo>
                  <a:lnTo>
                    <a:pt x="1641" y="596"/>
                  </a:lnTo>
                  <a:lnTo>
                    <a:pt x="1637" y="564"/>
                  </a:lnTo>
                  <a:lnTo>
                    <a:pt x="1632" y="533"/>
                  </a:lnTo>
                  <a:lnTo>
                    <a:pt x="1625" y="503"/>
                  </a:lnTo>
                  <a:lnTo>
                    <a:pt x="1616" y="472"/>
                  </a:lnTo>
                  <a:lnTo>
                    <a:pt x="1605" y="441"/>
                  </a:lnTo>
                  <a:lnTo>
                    <a:pt x="1592" y="412"/>
                  </a:lnTo>
                  <a:lnTo>
                    <a:pt x="1578" y="384"/>
                  </a:lnTo>
                  <a:lnTo>
                    <a:pt x="1560" y="357"/>
                  </a:lnTo>
                  <a:lnTo>
                    <a:pt x="1542" y="330"/>
                  </a:lnTo>
                  <a:lnTo>
                    <a:pt x="1522" y="303"/>
                  </a:lnTo>
                  <a:lnTo>
                    <a:pt x="1500" y="277"/>
                  </a:lnTo>
                  <a:lnTo>
                    <a:pt x="1479" y="252"/>
                  </a:lnTo>
                  <a:lnTo>
                    <a:pt x="1454" y="229"/>
                  </a:lnTo>
                  <a:lnTo>
                    <a:pt x="1428" y="205"/>
                  </a:lnTo>
                  <a:lnTo>
                    <a:pt x="1401" y="184"/>
                  </a:lnTo>
                  <a:lnTo>
                    <a:pt x="1373" y="164"/>
                  </a:lnTo>
                  <a:lnTo>
                    <a:pt x="1342" y="144"/>
                  </a:lnTo>
                  <a:lnTo>
                    <a:pt x="1311" y="124"/>
                  </a:lnTo>
                  <a:lnTo>
                    <a:pt x="1279" y="108"/>
                  </a:lnTo>
                  <a:lnTo>
                    <a:pt x="1246" y="92"/>
                  </a:lnTo>
                  <a:lnTo>
                    <a:pt x="1212" y="75"/>
                  </a:lnTo>
                  <a:lnTo>
                    <a:pt x="1176" y="63"/>
                  </a:lnTo>
                  <a:lnTo>
                    <a:pt x="1140" y="50"/>
                  </a:lnTo>
                  <a:lnTo>
                    <a:pt x="1102" y="38"/>
                  </a:lnTo>
                  <a:lnTo>
                    <a:pt x="1064" y="29"/>
                  </a:lnTo>
                  <a:lnTo>
                    <a:pt x="1025" y="20"/>
                  </a:lnTo>
                  <a:lnTo>
                    <a:pt x="985" y="12"/>
                  </a:lnTo>
                  <a:lnTo>
                    <a:pt x="946" y="7"/>
                  </a:lnTo>
                  <a:lnTo>
                    <a:pt x="904" y="3"/>
                  </a:lnTo>
                  <a:lnTo>
                    <a:pt x="863" y="2"/>
                  </a:lnTo>
                  <a:lnTo>
                    <a:pt x="821" y="0"/>
                  </a:lnTo>
                  <a:lnTo>
                    <a:pt x="821" y="0"/>
                  </a:lnTo>
                  <a:lnTo>
                    <a:pt x="778" y="2"/>
                  </a:lnTo>
                  <a:lnTo>
                    <a:pt x="737" y="3"/>
                  </a:lnTo>
                  <a:lnTo>
                    <a:pt x="695" y="7"/>
                  </a:lnTo>
                  <a:lnTo>
                    <a:pt x="655" y="12"/>
                  </a:lnTo>
                  <a:lnTo>
                    <a:pt x="616" y="20"/>
                  </a:lnTo>
                  <a:lnTo>
                    <a:pt x="576" y="29"/>
                  </a:lnTo>
                  <a:lnTo>
                    <a:pt x="538" y="38"/>
                  </a:lnTo>
                  <a:lnTo>
                    <a:pt x="500" y="50"/>
                  </a:lnTo>
                  <a:lnTo>
                    <a:pt x="464" y="63"/>
                  </a:lnTo>
                  <a:lnTo>
                    <a:pt x="428" y="75"/>
                  </a:lnTo>
                  <a:lnTo>
                    <a:pt x="394" y="92"/>
                  </a:lnTo>
                  <a:lnTo>
                    <a:pt x="362" y="108"/>
                  </a:lnTo>
                  <a:lnTo>
                    <a:pt x="329" y="124"/>
                  </a:lnTo>
                  <a:lnTo>
                    <a:pt x="299" y="144"/>
                  </a:lnTo>
                  <a:lnTo>
                    <a:pt x="268" y="164"/>
                  </a:lnTo>
                  <a:lnTo>
                    <a:pt x="239" y="184"/>
                  </a:lnTo>
                  <a:lnTo>
                    <a:pt x="212" y="205"/>
                  </a:lnTo>
                  <a:lnTo>
                    <a:pt x="187" y="229"/>
                  </a:lnTo>
                  <a:lnTo>
                    <a:pt x="162" y="252"/>
                  </a:lnTo>
                  <a:lnTo>
                    <a:pt x="140" y="277"/>
                  </a:lnTo>
                  <a:lnTo>
                    <a:pt x="119" y="303"/>
                  </a:lnTo>
                  <a:lnTo>
                    <a:pt x="99" y="330"/>
                  </a:lnTo>
                  <a:lnTo>
                    <a:pt x="81" y="357"/>
                  </a:lnTo>
                  <a:lnTo>
                    <a:pt x="63" y="384"/>
                  </a:lnTo>
                  <a:lnTo>
                    <a:pt x="48" y="412"/>
                  </a:lnTo>
                  <a:lnTo>
                    <a:pt x="36" y="441"/>
                  </a:lnTo>
                  <a:lnTo>
                    <a:pt x="25" y="472"/>
                  </a:lnTo>
                  <a:lnTo>
                    <a:pt x="16" y="503"/>
                  </a:lnTo>
                  <a:lnTo>
                    <a:pt x="9" y="533"/>
                  </a:lnTo>
                  <a:lnTo>
                    <a:pt x="3" y="564"/>
                  </a:lnTo>
                  <a:lnTo>
                    <a:pt x="0" y="596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61"/>
                  </a:lnTo>
                  <a:lnTo>
                    <a:pt x="3" y="694"/>
                  </a:lnTo>
                  <a:lnTo>
                    <a:pt x="9" y="724"/>
                  </a:lnTo>
                  <a:lnTo>
                    <a:pt x="16" y="755"/>
                  </a:lnTo>
                  <a:lnTo>
                    <a:pt x="25" y="785"/>
                  </a:lnTo>
                  <a:lnTo>
                    <a:pt x="36" y="816"/>
                  </a:lnTo>
                  <a:lnTo>
                    <a:pt x="48" y="845"/>
                  </a:lnTo>
                  <a:lnTo>
                    <a:pt x="63" y="874"/>
                  </a:lnTo>
                  <a:lnTo>
                    <a:pt x="81" y="901"/>
                  </a:lnTo>
                  <a:lnTo>
                    <a:pt x="99" y="928"/>
                  </a:lnTo>
                  <a:lnTo>
                    <a:pt x="119" y="955"/>
                  </a:lnTo>
                  <a:lnTo>
                    <a:pt x="140" y="980"/>
                  </a:lnTo>
                  <a:lnTo>
                    <a:pt x="162" y="1005"/>
                  </a:lnTo>
                  <a:lnTo>
                    <a:pt x="187" y="1029"/>
                  </a:lnTo>
                  <a:lnTo>
                    <a:pt x="212" y="1052"/>
                  </a:lnTo>
                  <a:lnTo>
                    <a:pt x="239" y="1074"/>
                  </a:lnTo>
                  <a:lnTo>
                    <a:pt x="268" y="1094"/>
                  </a:lnTo>
                  <a:lnTo>
                    <a:pt x="299" y="1113"/>
                  </a:lnTo>
                  <a:lnTo>
                    <a:pt x="329" y="1133"/>
                  </a:lnTo>
                  <a:lnTo>
                    <a:pt x="362" y="1149"/>
                  </a:lnTo>
                  <a:lnTo>
                    <a:pt x="394" y="1167"/>
                  </a:lnTo>
                  <a:lnTo>
                    <a:pt x="428" y="1182"/>
                  </a:lnTo>
                  <a:lnTo>
                    <a:pt x="464" y="1196"/>
                  </a:lnTo>
                  <a:lnTo>
                    <a:pt x="500" y="1209"/>
                  </a:lnTo>
                  <a:lnTo>
                    <a:pt x="538" y="1220"/>
                  </a:lnTo>
                  <a:lnTo>
                    <a:pt x="576" y="1229"/>
                  </a:lnTo>
                  <a:lnTo>
                    <a:pt x="616" y="1238"/>
                  </a:lnTo>
                  <a:lnTo>
                    <a:pt x="655" y="1245"/>
                  </a:lnTo>
                  <a:lnTo>
                    <a:pt x="695" y="1250"/>
                  </a:lnTo>
                  <a:lnTo>
                    <a:pt x="737" y="1254"/>
                  </a:lnTo>
                  <a:lnTo>
                    <a:pt x="778" y="1257"/>
                  </a:lnTo>
                  <a:lnTo>
                    <a:pt x="821" y="1257"/>
                  </a:lnTo>
                  <a:close/>
                </a:path>
              </a:pathLst>
            </a:custGeom>
            <a:solidFill>
              <a:srgbClr val="387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0" name="Freeform 22"/>
            <p:cNvSpPr>
              <a:spLocks/>
            </p:cNvSpPr>
            <p:nvPr/>
          </p:nvSpPr>
          <p:spPr bwMode="auto">
            <a:xfrm>
              <a:off x="3424238" y="2508251"/>
              <a:ext cx="2605088" cy="1995488"/>
            </a:xfrm>
            <a:custGeom>
              <a:avLst/>
              <a:gdLst>
                <a:gd name="T0" fmla="*/ 863 w 1641"/>
                <a:gd name="T1" fmla="*/ 1257 h 1257"/>
                <a:gd name="T2" fmla="*/ 985 w 1641"/>
                <a:gd name="T3" fmla="*/ 1245 h 1257"/>
                <a:gd name="T4" fmla="*/ 1102 w 1641"/>
                <a:gd name="T5" fmla="*/ 1220 h 1257"/>
                <a:gd name="T6" fmla="*/ 1212 w 1641"/>
                <a:gd name="T7" fmla="*/ 1182 h 1257"/>
                <a:gd name="T8" fmla="*/ 1311 w 1641"/>
                <a:gd name="T9" fmla="*/ 1133 h 1257"/>
                <a:gd name="T10" fmla="*/ 1401 w 1641"/>
                <a:gd name="T11" fmla="*/ 1074 h 1257"/>
                <a:gd name="T12" fmla="*/ 1479 w 1641"/>
                <a:gd name="T13" fmla="*/ 1005 h 1257"/>
                <a:gd name="T14" fmla="*/ 1542 w 1641"/>
                <a:gd name="T15" fmla="*/ 928 h 1257"/>
                <a:gd name="T16" fmla="*/ 1592 w 1641"/>
                <a:gd name="T17" fmla="*/ 845 h 1257"/>
                <a:gd name="T18" fmla="*/ 1625 w 1641"/>
                <a:gd name="T19" fmla="*/ 755 h 1257"/>
                <a:gd name="T20" fmla="*/ 1641 w 1641"/>
                <a:gd name="T21" fmla="*/ 661 h 1257"/>
                <a:gd name="T22" fmla="*/ 1641 w 1641"/>
                <a:gd name="T23" fmla="*/ 596 h 1257"/>
                <a:gd name="T24" fmla="*/ 1625 w 1641"/>
                <a:gd name="T25" fmla="*/ 503 h 1257"/>
                <a:gd name="T26" fmla="*/ 1592 w 1641"/>
                <a:gd name="T27" fmla="*/ 412 h 1257"/>
                <a:gd name="T28" fmla="*/ 1542 w 1641"/>
                <a:gd name="T29" fmla="*/ 330 h 1257"/>
                <a:gd name="T30" fmla="*/ 1479 w 1641"/>
                <a:gd name="T31" fmla="*/ 252 h 1257"/>
                <a:gd name="T32" fmla="*/ 1401 w 1641"/>
                <a:gd name="T33" fmla="*/ 184 h 1257"/>
                <a:gd name="T34" fmla="*/ 1311 w 1641"/>
                <a:gd name="T35" fmla="*/ 124 h 1257"/>
                <a:gd name="T36" fmla="*/ 1212 w 1641"/>
                <a:gd name="T37" fmla="*/ 75 h 1257"/>
                <a:gd name="T38" fmla="*/ 1102 w 1641"/>
                <a:gd name="T39" fmla="*/ 38 h 1257"/>
                <a:gd name="T40" fmla="*/ 985 w 1641"/>
                <a:gd name="T41" fmla="*/ 12 h 1257"/>
                <a:gd name="T42" fmla="*/ 863 w 1641"/>
                <a:gd name="T43" fmla="*/ 2 h 1257"/>
                <a:gd name="T44" fmla="*/ 778 w 1641"/>
                <a:gd name="T45" fmla="*/ 2 h 1257"/>
                <a:gd name="T46" fmla="*/ 655 w 1641"/>
                <a:gd name="T47" fmla="*/ 12 h 1257"/>
                <a:gd name="T48" fmla="*/ 538 w 1641"/>
                <a:gd name="T49" fmla="*/ 38 h 1257"/>
                <a:gd name="T50" fmla="*/ 428 w 1641"/>
                <a:gd name="T51" fmla="*/ 75 h 1257"/>
                <a:gd name="T52" fmla="*/ 329 w 1641"/>
                <a:gd name="T53" fmla="*/ 124 h 1257"/>
                <a:gd name="T54" fmla="*/ 239 w 1641"/>
                <a:gd name="T55" fmla="*/ 184 h 1257"/>
                <a:gd name="T56" fmla="*/ 162 w 1641"/>
                <a:gd name="T57" fmla="*/ 252 h 1257"/>
                <a:gd name="T58" fmla="*/ 99 w 1641"/>
                <a:gd name="T59" fmla="*/ 330 h 1257"/>
                <a:gd name="T60" fmla="*/ 48 w 1641"/>
                <a:gd name="T61" fmla="*/ 412 h 1257"/>
                <a:gd name="T62" fmla="*/ 16 w 1641"/>
                <a:gd name="T63" fmla="*/ 503 h 1257"/>
                <a:gd name="T64" fmla="*/ 0 w 1641"/>
                <a:gd name="T65" fmla="*/ 596 h 1257"/>
                <a:gd name="T66" fmla="*/ 0 w 1641"/>
                <a:gd name="T67" fmla="*/ 661 h 1257"/>
                <a:gd name="T68" fmla="*/ 16 w 1641"/>
                <a:gd name="T69" fmla="*/ 755 h 1257"/>
                <a:gd name="T70" fmla="*/ 48 w 1641"/>
                <a:gd name="T71" fmla="*/ 845 h 1257"/>
                <a:gd name="T72" fmla="*/ 99 w 1641"/>
                <a:gd name="T73" fmla="*/ 928 h 1257"/>
                <a:gd name="T74" fmla="*/ 162 w 1641"/>
                <a:gd name="T75" fmla="*/ 1005 h 1257"/>
                <a:gd name="T76" fmla="*/ 239 w 1641"/>
                <a:gd name="T77" fmla="*/ 1074 h 1257"/>
                <a:gd name="T78" fmla="*/ 329 w 1641"/>
                <a:gd name="T79" fmla="*/ 1133 h 1257"/>
                <a:gd name="T80" fmla="*/ 428 w 1641"/>
                <a:gd name="T81" fmla="*/ 1182 h 1257"/>
                <a:gd name="T82" fmla="*/ 538 w 1641"/>
                <a:gd name="T83" fmla="*/ 1220 h 1257"/>
                <a:gd name="T84" fmla="*/ 655 w 1641"/>
                <a:gd name="T85" fmla="*/ 1245 h 1257"/>
                <a:gd name="T86" fmla="*/ 778 w 1641"/>
                <a:gd name="T87" fmla="*/ 1257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41" h="1257">
                  <a:moveTo>
                    <a:pt x="821" y="1257"/>
                  </a:moveTo>
                  <a:lnTo>
                    <a:pt x="821" y="1257"/>
                  </a:lnTo>
                  <a:lnTo>
                    <a:pt x="863" y="1257"/>
                  </a:lnTo>
                  <a:lnTo>
                    <a:pt x="904" y="1254"/>
                  </a:lnTo>
                  <a:lnTo>
                    <a:pt x="946" y="1250"/>
                  </a:lnTo>
                  <a:lnTo>
                    <a:pt x="985" y="1245"/>
                  </a:lnTo>
                  <a:lnTo>
                    <a:pt x="1025" y="1238"/>
                  </a:lnTo>
                  <a:lnTo>
                    <a:pt x="1064" y="1229"/>
                  </a:lnTo>
                  <a:lnTo>
                    <a:pt x="1102" y="1220"/>
                  </a:lnTo>
                  <a:lnTo>
                    <a:pt x="1140" y="1209"/>
                  </a:lnTo>
                  <a:lnTo>
                    <a:pt x="1176" y="1196"/>
                  </a:lnTo>
                  <a:lnTo>
                    <a:pt x="1212" y="1182"/>
                  </a:lnTo>
                  <a:lnTo>
                    <a:pt x="1246" y="1167"/>
                  </a:lnTo>
                  <a:lnTo>
                    <a:pt x="1279" y="1149"/>
                  </a:lnTo>
                  <a:lnTo>
                    <a:pt x="1311" y="1133"/>
                  </a:lnTo>
                  <a:lnTo>
                    <a:pt x="1342" y="1113"/>
                  </a:lnTo>
                  <a:lnTo>
                    <a:pt x="1373" y="1094"/>
                  </a:lnTo>
                  <a:lnTo>
                    <a:pt x="1401" y="1074"/>
                  </a:lnTo>
                  <a:lnTo>
                    <a:pt x="1428" y="1052"/>
                  </a:lnTo>
                  <a:lnTo>
                    <a:pt x="1454" y="1029"/>
                  </a:lnTo>
                  <a:lnTo>
                    <a:pt x="1479" y="1005"/>
                  </a:lnTo>
                  <a:lnTo>
                    <a:pt x="1500" y="980"/>
                  </a:lnTo>
                  <a:lnTo>
                    <a:pt x="1522" y="955"/>
                  </a:lnTo>
                  <a:lnTo>
                    <a:pt x="1542" y="928"/>
                  </a:lnTo>
                  <a:lnTo>
                    <a:pt x="1560" y="901"/>
                  </a:lnTo>
                  <a:lnTo>
                    <a:pt x="1578" y="874"/>
                  </a:lnTo>
                  <a:lnTo>
                    <a:pt x="1592" y="845"/>
                  </a:lnTo>
                  <a:lnTo>
                    <a:pt x="1605" y="816"/>
                  </a:lnTo>
                  <a:lnTo>
                    <a:pt x="1616" y="785"/>
                  </a:lnTo>
                  <a:lnTo>
                    <a:pt x="1625" y="755"/>
                  </a:lnTo>
                  <a:lnTo>
                    <a:pt x="1632" y="724"/>
                  </a:lnTo>
                  <a:lnTo>
                    <a:pt x="1637" y="694"/>
                  </a:lnTo>
                  <a:lnTo>
                    <a:pt x="1641" y="661"/>
                  </a:lnTo>
                  <a:lnTo>
                    <a:pt x="1641" y="629"/>
                  </a:lnTo>
                  <a:lnTo>
                    <a:pt x="1641" y="629"/>
                  </a:lnTo>
                  <a:lnTo>
                    <a:pt x="1641" y="596"/>
                  </a:lnTo>
                  <a:lnTo>
                    <a:pt x="1637" y="564"/>
                  </a:lnTo>
                  <a:lnTo>
                    <a:pt x="1632" y="533"/>
                  </a:lnTo>
                  <a:lnTo>
                    <a:pt x="1625" y="503"/>
                  </a:lnTo>
                  <a:lnTo>
                    <a:pt x="1616" y="472"/>
                  </a:lnTo>
                  <a:lnTo>
                    <a:pt x="1605" y="441"/>
                  </a:lnTo>
                  <a:lnTo>
                    <a:pt x="1592" y="412"/>
                  </a:lnTo>
                  <a:lnTo>
                    <a:pt x="1578" y="384"/>
                  </a:lnTo>
                  <a:lnTo>
                    <a:pt x="1560" y="357"/>
                  </a:lnTo>
                  <a:lnTo>
                    <a:pt x="1542" y="330"/>
                  </a:lnTo>
                  <a:lnTo>
                    <a:pt x="1522" y="303"/>
                  </a:lnTo>
                  <a:lnTo>
                    <a:pt x="1500" y="277"/>
                  </a:lnTo>
                  <a:lnTo>
                    <a:pt x="1479" y="252"/>
                  </a:lnTo>
                  <a:lnTo>
                    <a:pt x="1454" y="229"/>
                  </a:lnTo>
                  <a:lnTo>
                    <a:pt x="1428" y="205"/>
                  </a:lnTo>
                  <a:lnTo>
                    <a:pt x="1401" y="184"/>
                  </a:lnTo>
                  <a:lnTo>
                    <a:pt x="1373" y="164"/>
                  </a:lnTo>
                  <a:lnTo>
                    <a:pt x="1342" y="144"/>
                  </a:lnTo>
                  <a:lnTo>
                    <a:pt x="1311" y="124"/>
                  </a:lnTo>
                  <a:lnTo>
                    <a:pt x="1279" y="108"/>
                  </a:lnTo>
                  <a:lnTo>
                    <a:pt x="1246" y="92"/>
                  </a:lnTo>
                  <a:lnTo>
                    <a:pt x="1212" y="75"/>
                  </a:lnTo>
                  <a:lnTo>
                    <a:pt x="1176" y="63"/>
                  </a:lnTo>
                  <a:lnTo>
                    <a:pt x="1140" y="50"/>
                  </a:lnTo>
                  <a:lnTo>
                    <a:pt x="1102" y="38"/>
                  </a:lnTo>
                  <a:lnTo>
                    <a:pt x="1064" y="29"/>
                  </a:lnTo>
                  <a:lnTo>
                    <a:pt x="1025" y="20"/>
                  </a:lnTo>
                  <a:lnTo>
                    <a:pt x="985" y="12"/>
                  </a:lnTo>
                  <a:lnTo>
                    <a:pt x="946" y="7"/>
                  </a:lnTo>
                  <a:lnTo>
                    <a:pt x="904" y="3"/>
                  </a:lnTo>
                  <a:lnTo>
                    <a:pt x="863" y="2"/>
                  </a:lnTo>
                  <a:lnTo>
                    <a:pt x="821" y="0"/>
                  </a:lnTo>
                  <a:lnTo>
                    <a:pt x="821" y="0"/>
                  </a:lnTo>
                  <a:lnTo>
                    <a:pt x="778" y="2"/>
                  </a:lnTo>
                  <a:lnTo>
                    <a:pt x="737" y="3"/>
                  </a:lnTo>
                  <a:lnTo>
                    <a:pt x="695" y="7"/>
                  </a:lnTo>
                  <a:lnTo>
                    <a:pt x="655" y="12"/>
                  </a:lnTo>
                  <a:lnTo>
                    <a:pt x="616" y="20"/>
                  </a:lnTo>
                  <a:lnTo>
                    <a:pt x="576" y="29"/>
                  </a:lnTo>
                  <a:lnTo>
                    <a:pt x="538" y="38"/>
                  </a:lnTo>
                  <a:lnTo>
                    <a:pt x="500" y="50"/>
                  </a:lnTo>
                  <a:lnTo>
                    <a:pt x="464" y="63"/>
                  </a:lnTo>
                  <a:lnTo>
                    <a:pt x="428" y="75"/>
                  </a:lnTo>
                  <a:lnTo>
                    <a:pt x="394" y="92"/>
                  </a:lnTo>
                  <a:lnTo>
                    <a:pt x="362" y="108"/>
                  </a:lnTo>
                  <a:lnTo>
                    <a:pt x="329" y="124"/>
                  </a:lnTo>
                  <a:lnTo>
                    <a:pt x="299" y="144"/>
                  </a:lnTo>
                  <a:lnTo>
                    <a:pt x="268" y="164"/>
                  </a:lnTo>
                  <a:lnTo>
                    <a:pt x="239" y="184"/>
                  </a:lnTo>
                  <a:lnTo>
                    <a:pt x="212" y="205"/>
                  </a:lnTo>
                  <a:lnTo>
                    <a:pt x="187" y="229"/>
                  </a:lnTo>
                  <a:lnTo>
                    <a:pt x="162" y="252"/>
                  </a:lnTo>
                  <a:lnTo>
                    <a:pt x="140" y="277"/>
                  </a:lnTo>
                  <a:lnTo>
                    <a:pt x="119" y="303"/>
                  </a:lnTo>
                  <a:lnTo>
                    <a:pt x="99" y="330"/>
                  </a:lnTo>
                  <a:lnTo>
                    <a:pt x="81" y="357"/>
                  </a:lnTo>
                  <a:lnTo>
                    <a:pt x="63" y="384"/>
                  </a:lnTo>
                  <a:lnTo>
                    <a:pt x="48" y="412"/>
                  </a:lnTo>
                  <a:lnTo>
                    <a:pt x="36" y="441"/>
                  </a:lnTo>
                  <a:lnTo>
                    <a:pt x="25" y="472"/>
                  </a:lnTo>
                  <a:lnTo>
                    <a:pt x="16" y="503"/>
                  </a:lnTo>
                  <a:lnTo>
                    <a:pt x="9" y="533"/>
                  </a:lnTo>
                  <a:lnTo>
                    <a:pt x="3" y="564"/>
                  </a:lnTo>
                  <a:lnTo>
                    <a:pt x="0" y="596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61"/>
                  </a:lnTo>
                  <a:lnTo>
                    <a:pt x="3" y="694"/>
                  </a:lnTo>
                  <a:lnTo>
                    <a:pt x="9" y="724"/>
                  </a:lnTo>
                  <a:lnTo>
                    <a:pt x="16" y="755"/>
                  </a:lnTo>
                  <a:lnTo>
                    <a:pt x="25" y="785"/>
                  </a:lnTo>
                  <a:lnTo>
                    <a:pt x="36" y="816"/>
                  </a:lnTo>
                  <a:lnTo>
                    <a:pt x="48" y="845"/>
                  </a:lnTo>
                  <a:lnTo>
                    <a:pt x="63" y="874"/>
                  </a:lnTo>
                  <a:lnTo>
                    <a:pt x="81" y="901"/>
                  </a:lnTo>
                  <a:lnTo>
                    <a:pt x="99" y="928"/>
                  </a:lnTo>
                  <a:lnTo>
                    <a:pt x="119" y="955"/>
                  </a:lnTo>
                  <a:lnTo>
                    <a:pt x="140" y="980"/>
                  </a:lnTo>
                  <a:lnTo>
                    <a:pt x="162" y="1005"/>
                  </a:lnTo>
                  <a:lnTo>
                    <a:pt x="187" y="1029"/>
                  </a:lnTo>
                  <a:lnTo>
                    <a:pt x="212" y="1052"/>
                  </a:lnTo>
                  <a:lnTo>
                    <a:pt x="239" y="1074"/>
                  </a:lnTo>
                  <a:lnTo>
                    <a:pt x="268" y="1094"/>
                  </a:lnTo>
                  <a:lnTo>
                    <a:pt x="299" y="1113"/>
                  </a:lnTo>
                  <a:lnTo>
                    <a:pt x="329" y="1133"/>
                  </a:lnTo>
                  <a:lnTo>
                    <a:pt x="362" y="1149"/>
                  </a:lnTo>
                  <a:lnTo>
                    <a:pt x="394" y="1167"/>
                  </a:lnTo>
                  <a:lnTo>
                    <a:pt x="428" y="1182"/>
                  </a:lnTo>
                  <a:lnTo>
                    <a:pt x="464" y="1196"/>
                  </a:lnTo>
                  <a:lnTo>
                    <a:pt x="500" y="1209"/>
                  </a:lnTo>
                  <a:lnTo>
                    <a:pt x="538" y="1220"/>
                  </a:lnTo>
                  <a:lnTo>
                    <a:pt x="576" y="1229"/>
                  </a:lnTo>
                  <a:lnTo>
                    <a:pt x="616" y="1238"/>
                  </a:lnTo>
                  <a:lnTo>
                    <a:pt x="655" y="1245"/>
                  </a:lnTo>
                  <a:lnTo>
                    <a:pt x="695" y="1250"/>
                  </a:lnTo>
                  <a:lnTo>
                    <a:pt x="737" y="1254"/>
                  </a:lnTo>
                  <a:lnTo>
                    <a:pt x="778" y="1257"/>
                  </a:lnTo>
                  <a:lnTo>
                    <a:pt x="821" y="12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1" name="Freeform 23"/>
            <p:cNvSpPr>
              <a:spLocks/>
            </p:cNvSpPr>
            <p:nvPr/>
          </p:nvSpPr>
          <p:spPr bwMode="auto">
            <a:xfrm>
              <a:off x="4727575" y="4492626"/>
              <a:ext cx="203200" cy="11113"/>
            </a:xfrm>
            <a:custGeom>
              <a:avLst/>
              <a:gdLst>
                <a:gd name="T0" fmla="*/ 0 w 128"/>
                <a:gd name="T1" fmla="*/ 7 h 7"/>
                <a:gd name="T2" fmla="*/ 42 w 128"/>
                <a:gd name="T3" fmla="*/ 7 h 7"/>
                <a:gd name="T4" fmla="*/ 83 w 128"/>
                <a:gd name="T5" fmla="*/ 4 h 7"/>
                <a:gd name="T6" fmla="*/ 125 w 128"/>
                <a:gd name="T7" fmla="*/ 0 h 7"/>
                <a:gd name="T8" fmla="*/ 128 w 128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">
                  <a:moveTo>
                    <a:pt x="0" y="7"/>
                  </a:moveTo>
                  <a:lnTo>
                    <a:pt x="42" y="7"/>
                  </a:lnTo>
                  <a:lnTo>
                    <a:pt x="83" y="4"/>
                  </a:lnTo>
                  <a:lnTo>
                    <a:pt x="125" y="0"/>
                  </a:lnTo>
                  <a:lnTo>
                    <a:pt x="128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2" name="Freeform 24"/>
            <p:cNvSpPr>
              <a:spLocks/>
            </p:cNvSpPr>
            <p:nvPr/>
          </p:nvSpPr>
          <p:spPr bwMode="auto">
            <a:xfrm>
              <a:off x="5133975" y="4389438"/>
              <a:ext cx="196850" cy="66675"/>
            </a:xfrm>
            <a:custGeom>
              <a:avLst/>
              <a:gdLst>
                <a:gd name="T0" fmla="*/ 0 w 124"/>
                <a:gd name="T1" fmla="*/ 42 h 42"/>
                <a:gd name="T2" fmla="*/ 25 w 124"/>
                <a:gd name="T3" fmla="*/ 35 h 42"/>
                <a:gd name="T4" fmla="*/ 63 w 124"/>
                <a:gd name="T5" fmla="*/ 24 h 42"/>
                <a:gd name="T6" fmla="*/ 99 w 124"/>
                <a:gd name="T7" fmla="*/ 11 h 42"/>
                <a:gd name="T8" fmla="*/ 124 w 124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42">
                  <a:moveTo>
                    <a:pt x="0" y="42"/>
                  </a:moveTo>
                  <a:lnTo>
                    <a:pt x="25" y="35"/>
                  </a:lnTo>
                  <a:lnTo>
                    <a:pt x="63" y="24"/>
                  </a:lnTo>
                  <a:lnTo>
                    <a:pt x="99" y="11"/>
                  </a:lnTo>
                  <a:lnTo>
                    <a:pt x="124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3" name="Freeform 25"/>
            <p:cNvSpPr>
              <a:spLocks/>
            </p:cNvSpPr>
            <p:nvPr/>
          </p:nvSpPr>
          <p:spPr bwMode="auto">
            <a:xfrm>
              <a:off x="5514975" y="4184651"/>
              <a:ext cx="168275" cy="117475"/>
            </a:xfrm>
            <a:custGeom>
              <a:avLst/>
              <a:gdLst>
                <a:gd name="T0" fmla="*/ 0 w 106"/>
                <a:gd name="T1" fmla="*/ 74 h 74"/>
                <a:gd name="T2" fmla="*/ 25 w 106"/>
                <a:gd name="T3" fmla="*/ 57 h 74"/>
                <a:gd name="T4" fmla="*/ 56 w 106"/>
                <a:gd name="T5" fmla="*/ 38 h 74"/>
                <a:gd name="T6" fmla="*/ 84 w 106"/>
                <a:gd name="T7" fmla="*/ 18 h 74"/>
                <a:gd name="T8" fmla="*/ 106 w 106"/>
                <a:gd name="T9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74">
                  <a:moveTo>
                    <a:pt x="0" y="74"/>
                  </a:moveTo>
                  <a:lnTo>
                    <a:pt x="25" y="57"/>
                  </a:lnTo>
                  <a:lnTo>
                    <a:pt x="56" y="38"/>
                  </a:lnTo>
                  <a:lnTo>
                    <a:pt x="84" y="18"/>
                  </a:lnTo>
                  <a:lnTo>
                    <a:pt x="106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4" name="Freeform 26"/>
            <p:cNvSpPr>
              <a:spLocks/>
            </p:cNvSpPr>
            <p:nvPr/>
          </p:nvSpPr>
          <p:spPr bwMode="auto">
            <a:xfrm>
              <a:off x="5829300" y="3867151"/>
              <a:ext cx="114300" cy="171450"/>
            </a:xfrm>
            <a:custGeom>
              <a:avLst/>
              <a:gdLst>
                <a:gd name="T0" fmla="*/ 0 w 72"/>
                <a:gd name="T1" fmla="*/ 108 h 108"/>
                <a:gd name="T2" fmla="*/ 7 w 72"/>
                <a:gd name="T3" fmla="*/ 99 h 108"/>
                <a:gd name="T4" fmla="*/ 27 w 72"/>
                <a:gd name="T5" fmla="*/ 72 h 108"/>
                <a:gd name="T6" fmla="*/ 45 w 72"/>
                <a:gd name="T7" fmla="*/ 45 h 108"/>
                <a:gd name="T8" fmla="*/ 63 w 72"/>
                <a:gd name="T9" fmla="*/ 18 h 108"/>
                <a:gd name="T10" fmla="*/ 72 w 72"/>
                <a:gd name="T1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108">
                  <a:moveTo>
                    <a:pt x="0" y="108"/>
                  </a:moveTo>
                  <a:lnTo>
                    <a:pt x="7" y="99"/>
                  </a:lnTo>
                  <a:lnTo>
                    <a:pt x="27" y="72"/>
                  </a:lnTo>
                  <a:lnTo>
                    <a:pt x="45" y="45"/>
                  </a:lnTo>
                  <a:lnTo>
                    <a:pt x="63" y="18"/>
                  </a:lnTo>
                  <a:lnTo>
                    <a:pt x="72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5" name="Freeform 27"/>
            <p:cNvSpPr>
              <a:spLocks/>
            </p:cNvSpPr>
            <p:nvPr/>
          </p:nvSpPr>
          <p:spPr bwMode="auto">
            <a:xfrm>
              <a:off x="6011863" y="3468688"/>
              <a:ext cx="17463" cy="206375"/>
            </a:xfrm>
            <a:custGeom>
              <a:avLst/>
              <a:gdLst>
                <a:gd name="T0" fmla="*/ 0 w 11"/>
                <a:gd name="T1" fmla="*/ 130 h 130"/>
                <a:gd name="T2" fmla="*/ 2 w 11"/>
                <a:gd name="T3" fmla="*/ 119 h 130"/>
                <a:gd name="T4" fmla="*/ 7 w 11"/>
                <a:gd name="T5" fmla="*/ 89 h 130"/>
                <a:gd name="T6" fmla="*/ 11 w 11"/>
                <a:gd name="T7" fmla="*/ 56 h 130"/>
                <a:gd name="T8" fmla="*/ 11 w 11"/>
                <a:gd name="T9" fmla="*/ 24 h 130"/>
                <a:gd name="T10" fmla="*/ 11 w 11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30">
                  <a:moveTo>
                    <a:pt x="0" y="130"/>
                  </a:moveTo>
                  <a:lnTo>
                    <a:pt x="2" y="119"/>
                  </a:lnTo>
                  <a:lnTo>
                    <a:pt x="7" y="89"/>
                  </a:lnTo>
                  <a:lnTo>
                    <a:pt x="11" y="56"/>
                  </a:lnTo>
                  <a:lnTo>
                    <a:pt x="11" y="24"/>
                  </a:lnTo>
                  <a:lnTo>
                    <a:pt x="11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6" name="Freeform 28"/>
            <p:cNvSpPr>
              <a:spLocks/>
            </p:cNvSpPr>
            <p:nvPr/>
          </p:nvSpPr>
          <p:spPr bwMode="auto">
            <a:xfrm>
              <a:off x="5905500" y="3079751"/>
              <a:ext cx="87313" cy="185738"/>
            </a:xfrm>
            <a:custGeom>
              <a:avLst/>
              <a:gdLst>
                <a:gd name="T0" fmla="*/ 55 w 55"/>
                <a:gd name="T1" fmla="*/ 117 h 117"/>
                <a:gd name="T2" fmla="*/ 53 w 55"/>
                <a:gd name="T3" fmla="*/ 112 h 117"/>
                <a:gd name="T4" fmla="*/ 42 w 55"/>
                <a:gd name="T5" fmla="*/ 81 h 117"/>
                <a:gd name="T6" fmla="*/ 29 w 55"/>
                <a:gd name="T7" fmla="*/ 52 h 117"/>
                <a:gd name="T8" fmla="*/ 15 w 55"/>
                <a:gd name="T9" fmla="*/ 24 h 117"/>
                <a:gd name="T10" fmla="*/ 0 w 55"/>
                <a:gd name="T11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117">
                  <a:moveTo>
                    <a:pt x="55" y="117"/>
                  </a:moveTo>
                  <a:lnTo>
                    <a:pt x="53" y="112"/>
                  </a:lnTo>
                  <a:lnTo>
                    <a:pt x="42" y="81"/>
                  </a:lnTo>
                  <a:lnTo>
                    <a:pt x="29" y="52"/>
                  </a:lnTo>
                  <a:lnTo>
                    <a:pt x="15" y="24"/>
                  </a:lnTo>
                  <a:lnTo>
                    <a:pt x="0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7" name="Freeform 29"/>
            <p:cNvSpPr>
              <a:spLocks/>
            </p:cNvSpPr>
            <p:nvPr/>
          </p:nvSpPr>
          <p:spPr bwMode="auto">
            <a:xfrm>
              <a:off x="5626100" y="2782888"/>
              <a:ext cx="153988" cy="133350"/>
            </a:xfrm>
            <a:custGeom>
              <a:avLst/>
              <a:gdLst>
                <a:gd name="T0" fmla="*/ 97 w 97"/>
                <a:gd name="T1" fmla="*/ 84 h 84"/>
                <a:gd name="T2" fmla="*/ 92 w 97"/>
                <a:gd name="T3" fmla="*/ 79 h 84"/>
                <a:gd name="T4" fmla="*/ 67 w 97"/>
                <a:gd name="T5" fmla="*/ 56 h 84"/>
                <a:gd name="T6" fmla="*/ 41 w 97"/>
                <a:gd name="T7" fmla="*/ 32 h 84"/>
                <a:gd name="T8" fmla="*/ 14 w 97"/>
                <a:gd name="T9" fmla="*/ 11 h 84"/>
                <a:gd name="T10" fmla="*/ 0 w 97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84">
                  <a:moveTo>
                    <a:pt x="97" y="84"/>
                  </a:moveTo>
                  <a:lnTo>
                    <a:pt x="92" y="79"/>
                  </a:lnTo>
                  <a:lnTo>
                    <a:pt x="67" y="56"/>
                  </a:lnTo>
                  <a:lnTo>
                    <a:pt x="41" y="32"/>
                  </a:lnTo>
                  <a:lnTo>
                    <a:pt x="14" y="11"/>
                  </a:lnTo>
                  <a:lnTo>
                    <a:pt x="0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8" name="Freeform 30"/>
            <p:cNvSpPr>
              <a:spLocks/>
            </p:cNvSpPr>
            <p:nvPr/>
          </p:nvSpPr>
          <p:spPr bwMode="auto">
            <a:xfrm>
              <a:off x="5259388" y="2597151"/>
              <a:ext cx="188913" cy="79375"/>
            </a:xfrm>
            <a:custGeom>
              <a:avLst/>
              <a:gdLst>
                <a:gd name="T0" fmla="*/ 119 w 119"/>
                <a:gd name="T1" fmla="*/ 50 h 50"/>
                <a:gd name="T2" fmla="*/ 90 w 119"/>
                <a:gd name="T3" fmla="*/ 36 h 50"/>
                <a:gd name="T4" fmla="*/ 56 w 119"/>
                <a:gd name="T5" fmla="*/ 19 h 50"/>
                <a:gd name="T6" fmla="*/ 20 w 119"/>
                <a:gd name="T7" fmla="*/ 7 h 50"/>
                <a:gd name="T8" fmla="*/ 0 w 119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" h="50">
                  <a:moveTo>
                    <a:pt x="119" y="50"/>
                  </a:moveTo>
                  <a:lnTo>
                    <a:pt x="90" y="36"/>
                  </a:lnTo>
                  <a:lnTo>
                    <a:pt x="56" y="19"/>
                  </a:lnTo>
                  <a:lnTo>
                    <a:pt x="20" y="7"/>
                  </a:lnTo>
                  <a:lnTo>
                    <a:pt x="0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9" name="Freeform 31"/>
            <p:cNvSpPr>
              <a:spLocks/>
            </p:cNvSpPr>
            <p:nvPr/>
          </p:nvSpPr>
          <p:spPr bwMode="auto">
            <a:xfrm>
              <a:off x="4856163" y="2513013"/>
              <a:ext cx="206375" cy="28575"/>
            </a:xfrm>
            <a:custGeom>
              <a:avLst/>
              <a:gdLst>
                <a:gd name="T0" fmla="*/ 130 w 130"/>
                <a:gd name="T1" fmla="*/ 18 h 18"/>
                <a:gd name="T2" fmla="*/ 123 w 130"/>
                <a:gd name="T3" fmla="*/ 17 h 18"/>
                <a:gd name="T4" fmla="*/ 83 w 130"/>
                <a:gd name="T5" fmla="*/ 9 h 18"/>
                <a:gd name="T6" fmla="*/ 44 w 130"/>
                <a:gd name="T7" fmla="*/ 4 h 18"/>
                <a:gd name="T8" fmla="*/ 2 w 130"/>
                <a:gd name="T9" fmla="*/ 0 h 18"/>
                <a:gd name="T10" fmla="*/ 0 w 130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18">
                  <a:moveTo>
                    <a:pt x="130" y="18"/>
                  </a:moveTo>
                  <a:lnTo>
                    <a:pt x="123" y="17"/>
                  </a:lnTo>
                  <a:lnTo>
                    <a:pt x="83" y="9"/>
                  </a:lnTo>
                  <a:lnTo>
                    <a:pt x="44" y="4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0" name="Freeform 32"/>
            <p:cNvSpPr>
              <a:spLocks/>
            </p:cNvSpPr>
            <p:nvPr/>
          </p:nvSpPr>
          <p:spPr bwMode="auto">
            <a:xfrm>
              <a:off x="4448175" y="2511426"/>
              <a:ext cx="203200" cy="19050"/>
            </a:xfrm>
            <a:custGeom>
              <a:avLst/>
              <a:gdLst>
                <a:gd name="T0" fmla="*/ 128 w 128"/>
                <a:gd name="T1" fmla="*/ 0 h 12"/>
                <a:gd name="T2" fmla="*/ 92 w 128"/>
                <a:gd name="T3" fmla="*/ 1 h 12"/>
                <a:gd name="T4" fmla="*/ 50 w 128"/>
                <a:gd name="T5" fmla="*/ 5 h 12"/>
                <a:gd name="T6" fmla="*/ 10 w 128"/>
                <a:gd name="T7" fmla="*/ 10 h 12"/>
                <a:gd name="T8" fmla="*/ 0 w 128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">
                  <a:moveTo>
                    <a:pt x="128" y="0"/>
                  </a:moveTo>
                  <a:lnTo>
                    <a:pt x="92" y="1"/>
                  </a:lnTo>
                  <a:lnTo>
                    <a:pt x="50" y="5"/>
                  </a:lnTo>
                  <a:lnTo>
                    <a:pt x="10" y="10"/>
                  </a:lnTo>
                  <a:lnTo>
                    <a:pt x="0" y="12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1" name="Freeform 33"/>
            <p:cNvSpPr>
              <a:spLocks/>
            </p:cNvSpPr>
            <p:nvPr/>
          </p:nvSpPr>
          <p:spPr bwMode="auto">
            <a:xfrm>
              <a:off x="4052888" y="2579688"/>
              <a:ext cx="195263" cy="71438"/>
            </a:xfrm>
            <a:custGeom>
              <a:avLst/>
              <a:gdLst>
                <a:gd name="T0" fmla="*/ 123 w 123"/>
                <a:gd name="T1" fmla="*/ 0 h 45"/>
                <a:gd name="T2" fmla="*/ 104 w 123"/>
                <a:gd name="T3" fmla="*/ 5 h 45"/>
                <a:gd name="T4" fmla="*/ 68 w 123"/>
                <a:gd name="T5" fmla="*/ 18 h 45"/>
                <a:gd name="T6" fmla="*/ 32 w 123"/>
                <a:gd name="T7" fmla="*/ 30 h 45"/>
                <a:gd name="T8" fmla="*/ 0 w 123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45">
                  <a:moveTo>
                    <a:pt x="123" y="0"/>
                  </a:moveTo>
                  <a:lnTo>
                    <a:pt x="104" y="5"/>
                  </a:lnTo>
                  <a:lnTo>
                    <a:pt x="68" y="18"/>
                  </a:lnTo>
                  <a:lnTo>
                    <a:pt x="32" y="30"/>
                  </a:lnTo>
                  <a:lnTo>
                    <a:pt x="0" y="45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2" name="Freeform 34"/>
            <p:cNvSpPr>
              <a:spLocks/>
            </p:cNvSpPr>
            <p:nvPr/>
          </p:nvSpPr>
          <p:spPr bwMode="auto">
            <a:xfrm>
              <a:off x="3713163" y="2751138"/>
              <a:ext cx="161925" cy="128588"/>
            </a:xfrm>
            <a:custGeom>
              <a:avLst/>
              <a:gdLst>
                <a:gd name="T0" fmla="*/ 102 w 102"/>
                <a:gd name="T1" fmla="*/ 0 h 81"/>
                <a:gd name="T2" fmla="*/ 86 w 102"/>
                <a:gd name="T3" fmla="*/ 11 h 81"/>
                <a:gd name="T4" fmla="*/ 57 w 102"/>
                <a:gd name="T5" fmla="*/ 31 h 81"/>
                <a:gd name="T6" fmla="*/ 30 w 102"/>
                <a:gd name="T7" fmla="*/ 52 h 81"/>
                <a:gd name="T8" fmla="*/ 5 w 102"/>
                <a:gd name="T9" fmla="*/ 76 h 81"/>
                <a:gd name="T10" fmla="*/ 0 w 102"/>
                <a:gd name="T1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" h="81">
                  <a:moveTo>
                    <a:pt x="102" y="0"/>
                  </a:moveTo>
                  <a:lnTo>
                    <a:pt x="86" y="11"/>
                  </a:lnTo>
                  <a:lnTo>
                    <a:pt x="57" y="31"/>
                  </a:lnTo>
                  <a:lnTo>
                    <a:pt x="30" y="52"/>
                  </a:lnTo>
                  <a:lnTo>
                    <a:pt x="5" y="76"/>
                  </a:lnTo>
                  <a:lnTo>
                    <a:pt x="0" y="81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3" name="Freeform 35"/>
            <p:cNvSpPr>
              <a:spLocks/>
            </p:cNvSpPr>
            <p:nvPr/>
          </p:nvSpPr>
          <p:spPr bwMode="auto">
            <a:xfrm>
              <a:off x="3481388" y="3033713"/>
              <a:ext cx="96838" cy="180975"/>
            </a:xfrm>
            <a:custGeom>
              <a:avLst/>
              <a:gdLst>
                <a:gd name="T0" fmla="*/ 61 w 61"/>
                <a:gd name="T1" fmla="*/ 0 h 114"/>
                <a:gd name="T2" fmla="*/ 45 w 61"/>
                <a:gd name="T3" fmla="*/ 26 h 114"/>
                <a:gd name="T4" fmla="*/ 27 w 61"/>
                <a:gd name="T5" fmla="*/ 53 h 114"/>
                <a:gd name="T6" fmla="*/ 12 w 61"/>
                <a:gd name="T7" fmla="*/ 81 h 114"/>
                <a:gd name="T8" fmla="*/ 0 w 61"/>
                <a:gd name="T9" fmla="*/ 110 h 114"/>
                <a:gd name="T10" fmla="*/ 0 w 61"/>
                <a:gd name="T11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114">
                  <a:moveTo>
                    <a:pt x="61" y="0"/>
                  </a:moveTo>
                  <a:lnTo>
                    <a:pt x="45" y="26"/>
                  </a:lnTo>
                  <a:lnTo>
                    <a:pt x="27" y="53"/>
                  </a:lnTo>
                  <a:lnTo>
                    <a:pt x="12" y="81"/>
                  </a:lnTo>
                  <a:lnTo>
                    <a:pt x="0" y="110"/>
                  </a:lnTo>
                  <a:lnTo>
                    <a:pt x="0" y="114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4" name="Freeform 36"/>
            <p:cNvSpPr>
              <a:spLocks/>
            </p:cNvSpPr>
            <p:nvPr/>
          </p:nvSpPr>
          <p:spPr bwMode="auto">
            <a:xfrm>
              <a:off x="3424238" y="3411538"/>
              <a:ext cx="7938" cy="206375"/>
            </a:xfrm>
            <a:custGeom>
              <a:avLst/>
              <a:gdLst>
                <a:gd name="T0" fmla="*/ 3 w 5"/>
                <a:gd name="T1" fmla="*/ 0 h 130"/>
                <a:gd name="T2" fmla="*/ 0 w 5"/>
                <a:gd name="T3" fmla="*/ 27 h 130"/>
                <a:gd name="T4" fmla="*/ 0 w 5"/>
                <a:gd name="T5" fmla="*/ 60 h 130"/>
                <a:gd name="T6" fmla="*/ 0 w 5"/>
                <a:gd name="T7" fmla="*/ 92 h 130"/>
                <a:gd name="T8" fmla="*/ 3 w 5"/>
                <a:gd name="T9" fmla="*/ 125 h 130"/>
                <a:gd name="T10" fmla="*/ 5 w 5"/>
                <a:gd name="T11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30">
                  <a:moveTo>
                    <a:pt x="3" y="0"/>
                  </a:moveTo>
                  <a:lnTo>
                    <a:pt x="0" y="27"/>
                  </a:lnTo>
                  <a:lnTo>
                    <a:pt x="0" y="60"/>
                  </a:lnTo>
                  <a:lnTo>
                    <a:pt x="0" y="92"/>
                  </a:lnTo>
                  <a:lnTo>
                    <a:pt x="3" y="125"/>
                  </a:lnTo>
                  <a:lnTo>
                    <a:pt x="5" y="13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5" name="Freeform 37"/>
            <p:cNvSpPr>
              <a:spLocks/>
            </p:cNvSpPr>
            <p:nvPr/>
          </p:nvSpPr>
          <p:spPr bwMode="auto">
            <a:xfrm>
              <a:off x="3486150" y="3814763"/>
              <a:ext cx="103188" cy="180975"/>
            </a:xfrm>
            <a:custGeom>
              <a:avLst/>
              <a:gdLst>
                <a:gd name="T0" fmla="*/ 0 w 65"/>
                <a:gd name="T1" fmla="*/ 0 h 114"/>
                <a:gd name="T2" fmla="*/ 9 w 65"/>
                <a:gd name="T3" fmla="*/ 22 h 114"/>
                <a:gd name="T4" fmla="*/ 24 w 65"/>
                <a:gd name="T5" fmla="*/ 51 h 114"/>
                <a:gd name="T6" fmla="*/ 42 w 65"/>
                <a:gd name="T7" fmla="*/ 78 h 114"/>
                <a:gd name="T8" fmla="*/ 60 w 65"/>
                <a:gd name="T9" fmla="*/ 105 h 114"/>
                <a:gd name="T10" fmla="*/ 65 w 65"/>
                <a:gd name="T11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114">
                  <a:moveTo>
                    <a:pt x="0" y="0"/>
                  </a:moveTo>
                  <a:lnTo>
                    <a:pt x="9" y="22"/>
                  </a:lnTo>
                  <a:lnTo>
                    <a:pt x="24" y="51"/>
                  </a:lnTo>
                  <a:lnTo>
                    <a:pt x="42" y="78"/>
                  </a:lnTo>
                  <a:lnTo>
                    <a:pt x="60" y="105"/>
                  </a:lnTo>
                  <a:lnTo>
                    <a:pt x="65" y="114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6" name="Freeform 38"/>
            <p:cNvSpPr>
              <a:spLocks/>
            </p:cNvSpPr>
            <p:nvPr/>
          </p:nvSpPr>
          <p:spPr bwMode="auto">
            <a:xfrm>
              <a:off x="3727450" y="4146551"/>
              <a:ext cx="161925" cy="127000"/>
            </a:xfrm>
            <a:custGeom>
              <a:avLst/>
              <a:gdLst>
                <a:gd name="T0" fmla="*/ 0 w 102"/>
                <a:gd name="T1" fmla="*/ 0 h 80"/>
                <a:gd name="T2" fmla="*/ 21 w 102"/>
                <a:gd name="T3" fmla="*/ 20 h 80"/>
                <a:gd name="T4" fmla="*/ 48 w 102"/>
                <a:gd name="T5" fmla="*/ 42 h 80"/>
                <a:gd name="T6" fmla="*/ 77 w 102"/>
                <a:gd name="T7" fmla="*/ 62 h 80"/>
                <a:gd name="T8" fmla="*/ 102 w 102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0">
                  <a:moveTo>
                    <a:pt x="0" y="0"/>
                  </a:moveTo>
                  <a:lnTo>
                    <a:pt x="21" y="20"/>
                  </a:lnTo>
                  <a:lnTo>
                    <a:pt x="48" y="42"/>
                  </a:lnTo>
                  <a:lnTo>
                    <a:pt x="77" y="62"/>
                  </a:lnTo>
                  <a:lnTo>
                    <a:pt x="102" y="80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7" name="Freeform 39"/>
            <p:cNvSpPr>
              <a:spLocks/>
            </p:cNvSpPr>
            <p:nvPr/>
          </p:nvSpPr>
          <p:spPr bwMode="auto">
            <a:xfrm>
              <a:off x="4070350" y="4370388"/>
              <a:ext cx="193675" cy="68263"/>
            </a:xfrm>
            <a:custGeom>
              <a:avLst/>
              <a:gdLst>
                <a:gd name="T0" fmla="*/ 0 w 122"/>
                <a:gd name="T1" fmla="*/ 0 h 43"/>
                <a:gd name="T2" fmla="*/ 21 w 122"/>
                <a:gd name="T3" fmla="*/ 9 h 43"/>
                <a:gd name="T4" fmla="*/ 57 w 122"/>
                <a:gd name="T5" fmla="*/ 23 h 43"/>
                <a:gd name="T6" fmla="*/ 93 w 122"/>
                <a:gd name="T7" fmla="*/ 36 h 43"/>
                <a:gd name="T8" fmla="*/ 122 w 122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43">
                  <a:moveTo>
                    <a:pt x="0" y="0"/>
                  </a:moveTo>
                  <a:lnTo>
                    <a:pt x="21" y="9"/>
                  </a:lnTo>
                  <a:lnTo>
                    <a:pt x="57" y="23"/>
                  </a:lnTo>
                  <a:lnTo>
                    <a:pt x="93" y="36"/>
                  </a:lnTo>
                  <a:lnTo>
                    <a:pt x="122" y="43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8" name="Freeform 40"/>
            <p:cNvSpPr>
              <a:spLocks/>
            </p:cNvSpPr>
            <p:nvPr/>
          </p:nvSpPr>
          <p:spPr bwMode="auto">
            <a:xfrm>
              <a:off x="4464050" y="4484688"/>
              <a:ext cx="206375" cy="19050"/>
            </a:xfrm>
            <a:custGeom>
              <a:avLst/>
              <a:gdLst>
                <a:gd name="T0" fmla="*/ 0 w 130"/>
                <a:gd name="T1" fmla="*/ 0 h 12"/>
                <a:gd name="T2" fmla="*/ 40 w 130"/>
                <a:gd name="T3" fmla="*/ 5 h 12"/>
                <a:gd name="T4" fmla="*/ 82 w 130"/>
                <a:gd name="T5" fmla="*/ 9 h 12"/>
                <a:gd name="T6" fmla="*/ 123 w 130"/>
                <a:gd name="T7" fmla="*/ 12 h 12"/>
                <a:gd name="T8" fmla="*/ 130 w 130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2">
                  <a:moveTo>
                    <a:pt x="0" y="0"/>
                  </a:moveTo>
                  <a:lnTo>
                    <a:pt x="40" y="5"/>
                  </a:lnTo>
                  <a:lnTo>
                    <a:pt x="82" y="9"/>
                  </a:lnTo>
                  <a:lnTo>
                    <a:pt x="123" y="12"/>
                  </a:lnTo>
                  <a:lnTo>
                    <a:pt x="130" y="12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536" name="Groep 1535"/>
          <p:cNvGrpSpPr/>
          <p:nvPr/>
        </p:nvGrpSpPr>
        <p:grpSpPr>
          <a:xfrm>
            <a:off x="225425" y="4334717"/>
            <a:ext cx="2660651" cy="1608138"/>
            <a:chOff x="225425" y="4181475"/>
            <a:chExt cx="2660651" cy="1608138"/>
          </a:xfrm>
        </p:grpSpPr>
        <p:grpSp>
          <p:nvGrpSpPr>
            <p:cNvPr id="8" name="Groep 7"/>
            <p:cNvGrpSpPr/>
            <p:nvPr/>
          </p:nvGrpSpPr>
          <p:grpSpPr>
            <a:xfrm>
              <a:off x="225425" y="4181475"/>
              <a:ext cx="2193925" cy="1608138"/>
              <a:chOff x="225425" y="4181475"/>
              <a:chExt cx="2193925" cy="1608138"/>
            </a:xfrm>
          </p:grpSpPr>
          <p:sp>
            <p:nvSpPr>
              <p:cNvPr id="281" name="Freeform 344"/>
              <p:cNvSpPr>
                <a:spLocks/>
              </p:cNvSpPr>
              <p:nvPr/>
            </p:nvSpPr>
            <p:spPr bwMode="auto">
              <a:xfrm>
                <a:off x="225425" y="4181475"/>
                <a:ext cx="2193925" cy="1608138"/>
              </a:xfrm>
              <a:custGeom>
                <a:avLst/>
                <a:gdLst>
                  <a:gd name="T0" fmla="*/ 1382 w 1382"/>
                  <a:gd name="T1" fmla="*/ 809 h 1013"/>
                  <a:gd name="T2" fmla="*/ 1377 w 1382"/>
                  <a:gd name="T3" fmla="*/ 850 h 1013"/>
                  <a:gd name="T4" fmla="*/ 1366 w 1382"/>
                  <a:gd name="T5" fmla="*/ 888 h 1013"/>
                  <a:gd name="T6" fmla="*/ 1346 w 1382"/>
                  <a:gd name="T7" fmla="*/ 922 h 1013"/>
                  <a:gd name="T8" fmla="*/ 1321 w 1382"/>
                  <a:gd name="T9" fmla="*/ 953 h 1013"/>
                  <a:gd name="T10" fmla="*/ 1292 w 1382"/>
                  <a:gd name="T11" fmla="*/ 978 h 1013"/>
                  <a:gd name="T12" fmla="*/ 1256 w 1382"/>
                  <a:gd name="T13" fmla="*/ 996 h 1013"/>
                  <a:gd name="T14" fmla="*/ 1218 w 1382"/>
                  <a:gd name="T15" fmla="*/ 1009 h 1013"/>
                  <a:gd name="T16" fmla="*/ 1177 w 1382"/>
                  <a:gd name="T17" fmla="*/ 1013 h 1013"/>
                  <a:gd name="T18" fmla="*/ 204 w 1382"/>
                  <a:gd name="T19" fmla="*/ 1013 h 1013"/>
                  <a:gd name="T20" fmla="*/ 162 w 1382"/>
                  <a:gd name="T21" fmla="*/ 1009 h 1013"/>
                  <a:gd name="T22" fmla="*/ 125 w 1382"/>
                  <a:gd name="T23" fmla="*/ 996 h 1013"/>
                  <a:gd name="T24" fmla="*/ 90 w 1382"/>
                  <a:gd name="T25" fmla="*/ 978 h 1013"/>
                  <a:gd name="T26" fmla="*/ 60 w 1382"/>
                  <a:gd name="T27" fmla="*/ 953 h 1013"/>
                  <a:gd name="T28" fmla="*/ 35 w 1382"/>
                  <a:gd name="T29" fmla="*/ 922 h 1013"/>
                  <a:gd name="T30" fmla="*/ 17 w 1382"/>
                  <a:gd name="T31" fmla="*/ 888 h 1013"/>
                  <a:gd name="T32" fmla="*/ 4 w 1382"/>
                  <a:gd name="T33" fmla="*/ 850 h 1013"/>
                  <a:gd name="T34" fmla="*/ 0 w 1382"/>
                  <a:gd name="T35" fmla="*/ 809 h 1013"/>
                  <a:gd name="T36" fmla="*/ 0 w 1382"/>
                  <a:gd name="T37" fmla="*/ 203 h 1013"/>
                  <a:gd name="T38" fmla="*/ 4 w 1382"/>
                  <a:gd name="T39" fmla="*/ 162 h 1013"/>
                  <a:gd name="T40" fmla="*/ 17 w 1382"/>
                  <a:gd name="T41" fmla="*/ 124 h 1013"/>
                  <a:gd name="T42" fmla="*/ 35 w 1382"/>
                  <a:gd name="T43" fmla="*/ 90 h 1013"/>
                  <a:gd name="T44" fmla="*/ 60 w 1382"/>
                  <a:gd name="T45" fmla="*/ 59 h 1013"/>
                  <a:gd name="T46" fmla="*/ 90 w 1382"/>
                  <a:gd name="T47" fmla="*/ 34 h 1013"/>
                  <a:gd name="T48" fmla="*/ 125 w 1382"/>
                  <a:gd name="T49" fmla="*/ 16 h 1013"/>
                  <a:gd name="T50" fmla="*/ 162 w 1382"/>
                  <a:gd name="T51" fmla="*/ 3 h 1013"/>
                  <a:gd name="T52" fmla="*/ 204 w 1382"/>
                  <a:gd name="T53" fmla="*/ 0 h 1013"/>
                  <a:gd name="T54" fmla="*/ 1177 w 1382"/>
                  <a:gd name="T55" fmla="*/ 0 h 1013"/>
                  <a:gd name="T56" fmla="*/ 1218 w 1382"/>
                  <a:gd name="T57" fmla="*/ 3 h 1013"/>
                  <a:gd name="T58" fmla="*/ 1256 w 1382"/>
                  <a:gd name="T59" fmla="*/ 16 h 1013"/>
                  <a:gd name="T60" fmla="*/ 1292 w 1382"/>
                  <a:gd name="T61" fmla="*/ 34 h 1013"/>
                  <a:gd name="T62" fmla="*/ 1321 w 1382"/>
                  <a:gd name="T63" fmla="*/ 59 h 1013"/>
                  <a:gd name="T64" fmla="*/ 1346 w 1382"/>
                  <a:gd name="T65" fmla="*/ 90 h 1013"/>
                  <a:gd name="T66" fmla="*/ 1366 w 1382"/>
                  <a:gd name="T67" fmla="*/ 124 h 1013"/>
                  <a:gd name="T68" fmla="*/ 1377 w 1382"/>
                  <a:gd name="T69" fmla="*/ 162 h 1013"/>
                  <a:gd name="T70" fmla="*/ 1382 w 1382"/>
                  <a:gd name="T71" fmla="*/ 203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382" h="1013">
                    <a:moveTo>
                      <a:pt x="1382" y="809"/>
                    </a:moveTo>
                    <a:lnTo>
                      <a:pt x="1382" y="809"/>
                    </a:lnTo>
                    <a:lnTo>
                      <a:pt x="1380" y="829"/>
                    </a:lnTo>
                    <a:lnTo>
                      <a:pt x="1377" y="850"/>
                    </a:lnTo>
                    <a:lnTo>
                      <a:pt x="1371" y="868"/>
                    </a:lnTo>
                    <a:lnTo>
                      <a:pt x="1366" y="888"/>
                    </a:lnTo>
                    <a:lnTo>
                      <a:pt x="1357" y="906"/>
                    </a:lnTo>
                    <a:lnTo>
                      <a:pt x="1346" y="922"/>
                    </a:lnTo>
                    <a:lnTo>
                      <a:pt x="1335" y="939"/>
                    </a:lnTo>
                    <a:lnTo>
                      <a:pt x="1321" y="953"/>
                    </a:lnTo>
                    <a:lnTo>
                      <a:pt x="1307" y="966"/>
                    </a:lnTo>
                    <a:lnTo>
                      <a:pt x="1292" y="978"/>
                    </a:lnTo>
                    <a:lnTo>
                      <a:pt x="1274" y="987"/>
                    </a:lnTo>
                    <a:lnTo>
                      <a:pt x="1256" y="996"/>
                    </a:lnTo>
                    <a:lnTo>
                      <a:pt x="1238" y="1003"/>
                    </a:lnTo>
                    <a:lnTo>
                      <a:pt x="1218" y="1009"/>
                    </a:lnTo>
                    <a:lnTo>
                      <a:pt x="1198" y="1013"/>
                    </a:lnTo>
                    <a:lnTo>
                      <a:pt x="1177" y="1013"/>
                    </a:lnTo>
                    <a:lnTo>
                      <a:pt x="204" y="1013"/>
                    </a:lnTo>
                    <a:lnTo>
                      <a:pt x="204" y="1013"/>
                    </a:lnTo>
                    <a:lnTo>
                      <a:pt x="182" y="1013"/>
                    </a:lnTo>
                    <a:lnTo>
                      <a:pt x="162" y="1009"/>
                    </a:lnTo>
                    <a:lnTo>
                      <a:pt x="143" y="1003"/>
                    </a:lnTo>
                    <a:lnTo>
                      <a:pt x="125" y="996"/>
                    </a:lnTo>
                    <a:lnTo>
                      <a:pt x="107" y="987"/>
                    </a:lnTo>
                    <a:lnTo>
                      <a:pt x="90" y="978"/>
                    </a:lnTo>
                    <a:lnTo>
                      <a:pt x="74" y="966"/>
                    </a:lnTo>
                    <a:lnTo>
                      <a:pt x="60" y="953"/>
                    </a:lnTo>
                    <a:lnTo>
                      <a:pt x="47" y="939"/>
                    </a:lnTo>
                    <a:lnTo>
                      <a:pt x="35" y="922"/>
                    </a:lnTo>
                    <a:lnTo>
                      <a:pt x="24" y="906"/>
                    </a:lnTo>
                    <a:lnTo>
                      <a:pt x="17" y="888"/>
                    </a:lnTo>
                    <a:lnTo>
                      <a:pt x="9" y="868"/>
                    </a:lnTo>
                    <a:lnTo>
                      <a:pt x="4" y="850"/>
                    </a:lnTo>
                    <a:lnTo>
                      <a:pt x="0" y="829"/>
                    </a:lnTo>
                    <a:lnTo>
                      <a:pt x="0" y="809"/>
                    </a:lnTo>
                    <a:lnTo>
                      <a:pt x="0" y="203"/>
                    </a:lnTo>
                    <a:lnTo>
                      <a:pt x="0" y="203"/>
                    </a:lnTo>
                    <a:lnTo>
                      <a:pt x="0" y="184"/>
                    </a:lnTo>
                    <a:lnTo>
                      <a:pt x="4" y="162"/>
                    </a:lnTo>
                    <a:lnTo>
                      <a:pt x="9" y="144"/>
                    </a:lnTo>
                    <a:lnTo>
                      <a:pt x="17" y="124"/>
                    </a:lnTo>
                    <a:lnTo>
                      <a:pt x="24" y="106"/>
                    </a:lnTo>
                    <a:lnTo>
                      <a:pt x="35" y="90"/>
                    </a:lnTo>
                    <a:lnTo>
                      <a:pt x="47" y="74"/>
                    </a:lnTo>
                    <a:lnTo>
                      <a:pt x="60" y="59"/>
                    </a:lnTo>
                    <a:lnTo>
                      <a:pt x="74" y="47"/>
                    </a:lnTo>
                    <a:lnTo>
                      <a:pt x="90" y="34"/>
                    </a:lnTo>
                    <a:lnTo>
                      <a:pt x="107" y="25"/>
                    </a:lnTo>
                    <a:lnTo>
                      <a:pt x="125" y="16"/>
                    </a:lnTo>
                    <a:lnTo>
                      <a:pt x="143" y="9"/>
                    </a:lnTo>
                    <a:lnTo>
                      <a:pt x="162" y="3"/>
                    </a:lnTo>
                    <a:lnTo>
                      <a:pt x="182" y="0"/>
                    </a:lnTo>
                    <a:lnTo>
                      <a:pt x="204" y="0"/>
                    </a:lnTo>
                    <a:lnTo>
                      <a:pt x="1177" y="0"/>
                    </a:lnTo>
                    <a:lnTo>
                      <a:pt x="1177" y="0"/>
                    </a:lnTo>
                    <a:lnTo>
                      <a:pt x="1198" y="0"/>
                    </a:lnTo>
                    <a:lnTo>
                      <a:pt x="1218" y="3"/>
                    </a:lnTo>
                    <a:lnTo>
                      <a:pt x="1238" y="9"/>
                    </a:lnTo>
                    <a:lnTo>
                      <a:pt x="1256" y="16"/>
                    </a:lnTo>
                    <a:lnTo>
                      <a:pt x="1274" y="25"/>
                    </a:lnTo>
                    <a:lnTo>
                      <a:pt x="1292" y="34"/>
                    </a:lnTo>
                    <a:lnTo>
                      <a:pt x="1307" y="47"/>
                    </a:lnTo>
                    <a:lnTo>
                      <a:pt x="1321" y="59"/>
                    </a:lnTo>
                    <a:lnTo>
                      <a:pt x="1335" y="74"/>
                    </a:lnTo>
                    <a:lnTo>
                      <a:pt x="1346" y="90"/>
                    </a:lnTo>
                    <a:lnTo>
                      <a:pt x="1357" y="106"/>
                    </a:lnTo>
                    <a:lnTo>
                      <a:pt x="1366" y="124"/>
                    </a:lnTo>
                    <a:lnTo>
                      <a:pt x="1371" y="144"/>
                    </a:lnTo>
                    <a:lnTo>
                      <a:pt x="1377" y="162"/>
                    </a:lnTo>
                    <a:lnTo>
                      <a:pt x="1380" y="184"/>
                    </a:lnTo>
                    <a:lnTo>
                      <a:pt x="1382" y="203"/>
                    </a:lnTo>
                    <a:lnTo>
                      <a:pt x="1382" y="809"/>
                    </a:lnTo>
                    <a:close/>
                  </a:path>
                </a:pathLst>
              </a:custGeom>
              <a:solidFill>
                <a:srgbClr val="36A9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69" name="Tekstvak 568"/>
              <p:cNvSpPr txBox="1"/>
              <p:nvPr/>
            </p:nvSpPr>
            <p:spPr>
              <a:xfrm>
                <a:off x="442913" y="4531152"/>
                <a:ext cx="17343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b="1" dirty="0" smtClean="0">
                    <a:latin typeface="Myriad Pro" pitchFamily="34" charset="0"/>
                  </a:rPr>
                  <a:t>Loopbaan-</a:t>
                </a:r>
              </a:p>
              <a:p>
                <a:r>
                  <a:rPr lang="nl-NL" sz="2400" b="1" dirty="0" smtClean="0">
                    <a:latin typeface="Myriad Pro" pitchFamily="34" charset="0"/>
                  </a:rPr>
                  <a:t>sturing</a:t>
                </a:r>
                <a:endParaRPr lang="nl-NL" sz="2400" b="1" dirty="0">
                  <a:latin typeface="Myriad Pro" pitchFamily="34" charset="0"/>
                </a:endParaRPr>
              </a:p>
            </p:txBody>
          </p:sp>
        </p:grpSp>
        <p:sp>
          <p:nvSpPr>
            <p:cNvPr id="111" name="Freeform 523"/>
            <p:cNvSpPr>
              <a:spLocks/>
            </p:cNvSpPr>
            <p:nvPr/>
          </p:nvSpPr>
          <p:spPr bwMode="auto">
            <a:xfrm>
              <a:off x="2703513" y="4278313"/>
              <a:ext cx="182563" cy="263525"/>
            </a:xfrm>
            <a:custGeom>
              <a:avLst/>
              <a:gdLst>
                <a:gd name="T0" fmla="*/ 0 w 115"/>
                <a:gd name="T1" fmla="*/ 0 h 166"/>
                <a:gd name="T2" fmla="*/ 0 w 115"/>
                <a:gd name="T3" fmla="*/ 0 h 166"/>
                <a:gd name="T4" fmla="*/ 115 w 115"/>
                <a:gd name="T5" fmla="*/ 45 h 166"/>
                <a:gd name="T6" fmla="*/ 86 w 115"/>
                <a:gd name="T7" fmla="*/ 166 h 166"/>
                <a:gd name="T8" fmla="*/ 86 w 115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66">
                  <a:moveTo>
                    <a:pt x="0" y="0"/>
                  </a:moveTo>
                  <a:lnTo>
                    <a:pt x="0" y="0"/>
                  </a:lnTo>
                  <a:lnTo>
                    <a:pt x="115" y="45"/>
                  </a:lnTo>
                  <a:lnTo>
                    <a:pt x="86" y="166"/>
                  </a:lnTo>
                  <a:lnTo>
                    <a:pt x="86" y="166"/>
                  </a:lnTo>
                </a:path>
              </a:pathLst>
            </a:custGeom>
            <a:noFill/>
            <a:ln w="460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538" name="Groep 1537"/>
          <p:cNvGrpSpPr/>
          <p:nvPr/>
        </p:nvGrpSpPr>
        <p:grpSpPr>
          <a:xfrm>
            <a:off x="2593975" y="778718"/>
            <a:ext cx="2703513" cy="923925"/>
            <a:chOff x="2593975" y="625476"/>
            <a:chExt cx="2703513" cy="923925"/>
          </a:xfrm>
        </p:grpSpPr>
        <p:grpSp>
          <p:nvGrpSpPr>
            <p:cNvPr id="3" name="Groep 2"/>
            <p:cNvGrpSpPr/>
            <p:nvPr/>
          </p:nvGrpSpPr>
          <p:grpSpPr>
            <a:xfrm>
              <a:off x="2593975" y="625476"/>
              <a:ext cx="2379663" cy="923925"/>
              <a:chOff x="2593975" y="625476"/>
              <a:chExt cx="2379663" cy="923925"/>
            </a:xfrm>
          </p:grpSpPr>
          <p:sp>
            <p:nvSpPr>
              <p:cNvPr id="420" name="Freeform 82"/>
              <p:cNvSpPr>
                <a:spLocks/>
              </p:cNvSpPr>
              <p:nvPr/>
            </p:nvSpPr>
            <p:spPr bwMode="auto">
              <a:xfrm>
                <a:off x="2593975" y="625476"/>
                <a:ext cx="2379663" cy="923925"/>
              </a:xfrm>
              <a:custGeom>
                <a:avLst/>
                <a:gdLst>
                  <a:gd name="T0" fmla="*/ 1499 w 1499"/>
                  <a:gd name="T1" fmla="*/ 377 h 582"/>
                  <a:gd name="T2" fmla="*/ 1494 w 1499"/>
                  <a:gd name="T3" fmla="*/ 418 h 582"/>
                  <a:gd name="T4" fmla="*/ 1483 w 1499"/>
                  <a:gd name="T5" fmla="*/ 458 h 582"/>
                  <a:gd name="T6" fmla="*/ 1463 w 1499"/>
                  <a:gd name="T7" fmla="*/ 492 h 582"/>
                  <a:gd name="T8" fmla="*/ 1440 w 1499"/>
                  <a:gd name="T9" fmla="*/ 523 h 582"/>
                  <a:gd name="T10" fmla="*/ 1409 w 1499"/>
                  <a:gd name="T11" fmla="*/ 546 h 582"/>
                  <a:gd name="T12" fmla="*/ 1375 w 1499"/>
                  <a:gd name="T13" fmla="*/ 566 h 582"/>
                  <a:gd name="T14" fmla="*/ 1335 w 1499"/>
                  <a:gd name="T15" fmla="*/ 579 h 582"/>
                  <a:gd name="T16" fmla="*/ 1294 w 1499"/>
                  <a:gd name="T17" fmla="*/ 582 h 582"/>
                  <a:gd name="T18" fmla="*/ 204 w 1499"/>
                  <a:gd name="T19" fmla="*/ 582 h 582"/>
                  <a:gd name="T20" fmla="*/ 162 w 1499"/>
                  <a:gd name="T21" fmla="*/ 579 h 582"/>
                  <a:gd name="T22" fmla="*/ 124 w 1499"/>
                  <a:gd name="T23" fmla="*/ 566 h 582"/>
                  <a:gd name="T24" fmla="*/ 90 w 1499"/>
                  <a:gd name="T25" fmla="*/ 546 h 582"/>
                  <a:gd name="T26" fmla="*/ 60 w 1499"/>
                  <a:gd name="T27" fmla="*/ 523 h 582"/>
                  <a:gd name="T28" fmla="*/ 34 w 1499"/>
                  <a:gd name="T29" fmla="*/ 492 h 582"/>
                  <a:gd name="T30" fmla="*/ 16 w 1499"/>
                  <a:gd name="T31" fmla="*/ 458 h 582"/>
                  <a:gd name="T32" fmla="*/ 4 w 1499"/>
                  <a:gd name="T33" fmla="*/ 418 h 582"/>
                  <a:gd name="T34" fmla="*/ 0 w 1499"/>
                  <a:gd name="T35" fmla="*/ 377 h 582"/>
                  <a:gd name="T36" fmla="*/ 0 w 1499"/>
                  <a:gd name="T37" fmla="*/ 204 h 582"/>
                  <a:gd name="T38" fmla="*/ 4 w 1499"/>
                  <a:gd name="T39" fmla="*/ 162 h 582"/>
                  <a:gd name="T40" fmla="*/ 16 w 1499"/>
                  <a:gd name="T41" fmla="*/ 125 h 582"/>
                  <a:gd name="T42" fmla="*/ 34 w 1499"/>
                  <a:gd name="T43" fmla="*/ 90 h 582"/>
                  <a:gd name="T44" fmla="*/ 60 w 1499"/>
                  <a:gd name="T45" fmla="*/ 60 h 582"/>
                  <a:gd name="T46" fmla="*/ 90 w 1499"/>
                  <a:gd name="T47" fmla="*/ 34 h 582"/>
                  <a:gd name="T48" fmla="*/ 124 w 1499"/>
                  <a:gd name="T49" fmla="*/ 16 h 582"/>
                  <a:gd name="T50" fmla="*/ 162 w 1499"/>
                  <a:gd name="T51" fmla="*/ 4 h 582"/>
                  <a:gd name="T52" fmla="*/ 204 w 1499"/>
                  <a:gd name="T53" fmla="*/ 0 h 582"/>
                  <a:gd name="T54" fmla="*/ 1294 w 1499"/>
                  <a:gd name="T55" fmla="*/ 0 h 582"/>
                  <a:gd name="T56" fmla="*/ 1335 w 1499"/>
                  <a:gd name="T57" fmla="*/ 4 h 582"/>
                  <a:gd name="T58" fmla="*/ 1375 w 1499"/>
                  <a:gd name="T59" fmla="*/ 16 h 582"/>
                  <a:gd name="T60" fmla="*/ 1409 w 1499"/>
                  <a:gd name="T61" fmla="*/ 34 h 582"/>
                  <a:gd name="T62" fmla="*/ 1440 w 1499"/>
                  <a:gd name="T63" fmla="*/ 60 h 582"/>
                  <a:gd name="T64" fmla="*/ 1463 w 1499"/>
                  <a:gd name="T65" fmla="*/ 90 h 582"/>
                  <a:gd name="T66" fmla="*/ 1483 w 1499"/>
                  <a:gd name="T67" fmla="*/ 125 h 582"/>
                  <a:gd name="T68" fmla="*/ 1494 w 1499"/>
                  <a:gd name="T69" fmla="*/ 162 h 582"/>
                  <a:gd name="T70" fmla="*/ 1499 w 1499"/>
                  <a:gd name="T71" fmla="*/ 204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99" h="582">
                    <a:moveTo>
                      <a:pt x="1499" y="377"/>
                    </a:moveTo>
                    <a:lnTo>
                      <a:pt x="1499" y="377"/>
                    </a:lnTo>
                    <a:lnTo>
                      <a:pt x="1497" y="398"/>
                    </a:lnTo>
                    <a:lnTo>
                      <a:pt x="1494" y="418"/>
                    </a:lnTo>
                    <a:lnTo>
                      <a:pt x="1490" y="438"/>
                    </a:lnTo>
                    <a:lnTo>
                      <a:pt x="1483" y="458"/>
                    </a:lnTo>
                    <a:lnTo>
                      <a:pt x="1474" y="476"/>
                    </a:lnTo>
                    <a:lnTo>
                      <a:pt x="1463" y="492"/>
                    </a:lnTo>
                    <a:lnTo>
                      <a:pt x="1452" y="508"/>
                    </a:lnTo>
                    <a:lnTo>
                      <a:pt x="1440" y="523"/>
                    </a:lnTo>
                    <a:lnTo>
                      <a:pt x="1425" y="535"/>
                    </a:lnTo>
                    <a:lnTo>
                      <a:pt x="1409" y="546"/>
                    </a:lnTo>
                    <a:lnTo>
                      <a:pt x="1391" y="557"/>
                    </a:lnTo>
                    <a:lnTo>
                      <a:pt x="1375" y="566"/>
                    </a:lnTo>
                    <a:lnTo>
                      <a:pt x="1355" y="573"/>
                    </a:lnTo>
                    <a:lnTo>
                      <a:pt x="1335" y="579"/>
                    </a:lnTo>
                    <a:lnTo>
                      <a:pt x="1315" y="580"/>
                    </a:lnTo>
                    <a:lnTo>
                      <a:pt x="1294" y="582"/>
                    </a:lnTo>
                    <a:lnTo>
                      <a:pt x="204" y="582"/>
                    </a:lnTo>
                    <a:lnTo>
                      <a:pt x="204" y="582"/>
                    </a:lnTo>
                    <a:lnTo>
                      <a:pt x="184" y="580"/>
                    </a:lnTo>
                    <a:lnTo>
                      <a:pt x="162" y="579"/>
                    </a:lnTo>
                    <a:lnTo>
                      <a:pt x="142" y="573"/>
                    </a:lnTo>
                    <a:lnTo>
                      <a:pt x="124" y="566"/>
                    </a:lnTo>
                    <a:lnTo>
                      <a:pt x="106" y="557"/>
                    </a:lnTo>
                    <a:lnTo>
                      <a:pt x="90" y="546"/>
                    </a:lnTo>
                    <a:lnTo>
                      <a:pt x="74" y="535"/>
                    </a:lnTo>
                    <a:lnTo>
                      <a:pt x="60" y="523"/>
                    </a:lnTo>
                    <a:lnTo>
                      <a:pt x="47" y="508"/>
                    </a:lnTo>
                    <a:lnTo>
                      <a:pt x="34" y="492"/>
                    </a:lnTo>
                    <a:lnTo>
                      <a:pt x="24" y="476"/>
                    </a:lnTo>
                    <a:lnTo>
                      <a:pt x="16" y="458"/>
                    </a:lnTo>
                    <a:lnTo>
                      <a:pt x="9" y="438"/>
                    </a:lnTo>
                    <a:lnTo>
                      <a:pt x="4" y="418"/>
                    </a:lnTo>
                    <a:lnTo>
                      <a:pt x="0" y="398"/>
                    </a:lnTo>
                    <a:lnTo>
                      <a:pt x="0" y="377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184"/>
                    </a:lnTo>
                    <a:lnTo>
                      <a:pt x="4" y="162"/>
                    </a:lnTo>
                    <a:lnTo>
                      <a:pt x="9" y="144"/>
                    </a:lnTo>
                    <a:lnTo>
                      <a:pt x="16" y="125"/>
                    </a:lnTo>
                    <a:lnTo>
                      <a:pt x="24" y="107"/>
                    </a:lnTo>
                    <a:lnTo>
                      <a:pt x="34" y="90"/>
                    </a:lnTo>
                    <a:lnTo>
                      <a:pt x="47" y="74"/>
                    </a:lnTo>
                    <a:lnTo>
                      <a:pt x="60" y="60"/>
                    </a:lnTo>
                    <a:lnTo>
                      <a:pt x="74" y="47"/>
                    </a:lnTo>
                    <a:lnTo>
                      <a:pt x="90" y="34"/>
                    </a:lnTo>
                    <a:lnTo>
                      <a:pt x="106" y="25"/>
                    </a:lnTo>
                    <a:lnTo>
                      <a:pt x="124" y="16"/>
                    </a:lnTo>
                    <a:lnTo>
                      <a:pt x="142" y="9"/>
                    </a:lnTo>
                    <a:lnTo>
                      <a:pt x="162" y="4"/>
                    </a:lnTo>
                    <a:lnTo>
                      <a:pt x="184" y="0"/>
                    </a:lnTo>
                    <a:lnTo>
                      <a:pt x="204" y="0"/>
                    </a:lnTo>
                    <a:lnTo>
                      <a:pt x="1294" y="0"/>
                    </a:lnTo>
                    <a:lnTo>
                      <a:pt x="1294" y="0"/>
                    </a:lnTo>
                    <a:lnTo>
                      <a:pt x="1315" y="0"/>
                    </a:lnTo>
                    <a:lnTo>
                      <a:pt x="1335" y="4"/>
                    </a:lnTo>
                    <a:lnTo>
                      <a:pt x="1355" y="9"/>
                    </a:lnTo>
                    <a:lnTo>
                      <a:pt x="1375" y="16"/>
                    </a:lnTo>
                    <a:lnTo>
                      <a:pt x="1391" y="25"/>
                    </a:lnTo>
                    <a:lnTo>
                      <a:pt x="1409" y="34"/>
                    </a:lnTo>
                    <a:lnTo>
                      <a:pt x="1425" y="47"/>
                    </a:lnTo>
                    <a:lnTo>
                      <a:pt x="1440" y="60"/>
                    </a:lnTo>
                    <a:lnTo>
                      <a:pt x="1452" y="74"/>
                    </a:lnTo>
                    <a:lnTo>
                      <a:pt x="1463" y="90"/>
                    </a:lnTo>
                    <a:lnTo>
                      <a:pt x="1474" y="107"/>
                    </a:lnTo>
                    <a:lnTo>
                      <a:pt x="1483" y="125"/>
                    </a:lnTo>
                    <a:lnTo>
                      <a:pt x="1490" y="144"/>
                    </a:lnTo>
                    <a:lnTo>
                      <a:pt x="1494" y="162"/>
                    </a:lnTo>
                    <a:lnTo>
                      <a:pt x="1497" y="184"/>
                    </a:lnTo>
                    <a:lnTo>
                      <a:pt x="1499" y="204"/>
                    </a:lnTo>
                    <a:lnTo>
                      <a:pt x="1499" y="377"/>
                    </a:lnTo>
                    <a:close/>
                  </a:path>
                </a:pathLst>
              </a:custGeom>
              <a:solidFill>
                <a:srgbClr val="D87A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71" name="Tekstvak 570"/>
              <p:cNvSpPr txBox="1"/>
              <p:nvPr/>
            </p:nvSpPr>
            <p:spPr>
              <a:xfrm>
                <a:off x="3125688" y="836712"/>
                <a:ext cx="1734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b="1" dirty="0" smtClean="0">
                    <a:latin typeface="Myriad Pro" pitchFamily="34" charset="0"/>
                  </a:rPr>
                  <a:t>Keuze</a:t>
                </a:r>
                <a:endParaRPr lang="nl-NL" sz="2400" b="1" dirty="0">
                  <a:latin typeface="Myriad Pro" pitchFamily="34" charset="0"/>
                </a:endParaRPr>
              </a:p>
            </p:txBody>
          </p:sp>
        </p:grpSp>
        <p:sp>
          <p:nvSpPr>
            <p:cNvPr id="112" name="Freeform 524"/>
            <p:cNvSpPr>
              <a:spLocks/>
            </p:cNvSpPr>
            <p:nvPr/>
          </p:nvSpPr>
          <p:spPr bwMode="auto">
            <a:xfrm>
              <a:off x="5127625" y="806450"/>
              <a:ext cx="169863" cy="279400"/>
            </a:xfrm>
            <a:custGeom>
              <a:avLst/>
              <a:gdLst>
                <a:gd name="T0" fmla="*/ 62 w 107"/>
                <a:gd name="T1" fmla="*/ 0 h 176"/>
                <a:gd name="T2" fmla="*/ 62 w 107"/>
                <a:gd name="T3" fmla="*/ 0 h 176"/>
                <a:gd name="T4" fmla="*/ 107 w 107"/>
                <a:gd name="T5" fmla="*/ 115 h 176"/>
                <a:gd name="T6" fmla="*/ 0 w 107"/>
                <a:gd name="T7" fmla="*/ 176 h 176"/>
                <a:gd name="T8" fmla="*/ 0 w 107"/>
                <a:gd name="T9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76">
                  <a:moveTo>
                    <a:pt x="62" y="0"/>
                  </a:moveTo>
                  <a:lnTo>
                    <a:pt x="62" y="0"/>
                  </a:lnTo>
                  <a:lnTo>
                    <a:pt x="107" y="115"/>
                  </a:lnTo>
                  <a:lnTo>
                    <a:pt x="0" y="176"/>
                  </a:lnTo>
                  <a:lnTo>
                    <a:pt x="0" y="176"/>
                  </a:lnTo>
                </a:path>
              </a:pathLst>
            </a:custGeom>
            <a:noFill/>
            <a:ln w="460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574" name="Groep 573"/>
          <p:cNvGrpSpPr/>
          <p:nvPr/>
        </p:nvGrpSpPr>
        <p:grpSpPr>
          <a:xfrm>
            <a:off x="6386513" y="1669305"/>
            <a:ext cx="2543175" cy="2894013"/>
            <a:chOff x="6386513" y="1516063"/>
            <a:chExt cx="2543175" cy="2894013"/>
          </a:xfrm>
        </p:grpSpPr>
        <p:grpSp>
          <p:nvGrpSpPr>
            <p:cNvPr id="6" name="Groep 5"/>
            <p:cNvGrpSpPr/>
            <p:nvPr/>
          </p:nvGrpSpPr>
          <p:grpSpPr>
            <a:xfrm>
              <a:off x="6386513" y="3117851"/>
              <a:ext cx="2197100" cy="1292225"/>
              <a:chOff x="6386513" y="3117851"/>
              <a:chExt cx="2197100" cy="1292225"/>
            </a:xfrm>
          </p:grpSpPr>
          <p:sp>
            <p:nvSpPr>
              <p:cNvPr id="499" name="Freeform 161"/>
              <p:cNvSpPr>
                <a:spLocks/>
              </p:cNvSpPr>
              <p:nvPr/>
            </p:nvSpPr>
            <p:spPr bwMode="auto">
              <a:xfrm>
                <a:off x="6386513" y="3117851"/>
                <a:ext cx="2197100" cy="1292225"/>
              </a:xfrm>
              <a:custGeom>
                <a:avLst/>
                <a:gdLst>
                  <a:gd name="T0" fmla="*/ 1384 w 1384"/>
                  <a:gd name="T1" fmla="*/ 609 h 814"/>
                  <a:gd name="T2" fmla="*/ 1380 w 1384"/>
                  <a:gd name="T3" fmla="*/ 650 h 814"/>
                  <a:gd name="T4" fmla="*/ 1369 w 1384"/>
                  <a:gd name="T5" fmla="*/ 690 h 814"/>
                  <a:gd name="T6" fmla="*/ 1350 w 1384"/>
                  <a:gd name="T7" fmla="*/ 724 h 814"/>
                  <a:gd name="T8" fmla="*/ 1324 w 1384"/>
                  <a:gd name="T9" fmla="*/ 755 h 814"/>
                  <a:gd name="T10" fmla="*/ 1294 w 1384"/>
                  <a:gd name="T11" fmla="*/ 778 h 814"/>
                  <a:gd name="T12" fmla="*/ 1260 w 1384"/>
                  <a:gd name="T13" fmla="*/ 798 h 814"/>
                  <a:gd name="T14" fmla="*/ 1222 w 1384"/>
                  <a:gd name="T15" fmla="*/ 809 h 814"/>
                  <a:gd name="T16" fmla="*/ 1180 w 1384"/>
                  <a:gd name="T17" fmla="*/ 814 h 814"/>
                  <a:gd name="T18" fmla="*/ 206 w 1384"/>
                  <a:gd name="T19" fmla="*/ 814 h 814"/>
                  <a:gd name="T20" fmla="*/ 164 w 1384"/>
                  <a:gd name="T21" fmla="*/ 809 h 814"/>
                  <a:gd name="T22" fmla="*/ 126 w 1384"/>
                  <a:gd name="T23" fmla="*/ 798 h 814"/>
                  <a:gd name="T24" fmla="*/ 90 w 1384"/>
                  <a:gd name="T25" fmla="*/ 778 h 814"/>
                  <a:gd name="T26" fmla="*/ 61 w 1384"/>
                  <a:gd name="T27" fmla="*/ 755 h 814"/>
                  <a:gd name="T28" fmla="*/ 36 w 1384"/>
                  <a:gd name="T29" fmla="*/ 724 h 814"/>
                  <a:gd name="T30" fmla="*/ 16 w 1384"/>
                  <a:gd name="T31" fmla="*/ 690 h 814"/>
                  <a:gd name="T32" fmla="*/ 6 w 1384"/>
                  <a:gd name="T33" fmla="*/ 650 h 814"/>
                  <a:gd name="T34" fmla="*/ 0 w 1384"/>
                  <a:gd name="T35" fmla="*/ 609 h 814"/>
                  <a:gd name="T36" fmla="*/ 0 w 1384"/>
                  <a:gd name="T37" fmla="*/ 203 h 814"/>
                  <a:gd name="T38" fmla="*/ 6 w 1384"/>
                  <a:gd name="T39" fmla="*/ 164 h 814"/>
                  <a:gd name="T40" fmla="*/ 16 w 1384"/>
                  <a:gd name="T41" fmla="*/ 124 h 814"/>
                  <a:gd name="T42" fmla="*/ 36 w 1384"/>
                  <a:gd name="T43" fmla="*/ 90 h 814"/>
                  <a:gd name="T44" fmla="*/ 61 w 1384"/>
                  <a:gd name="T45" fmla="*/ 59 h 814"/>
                  <a:gd name="T46" fmla="*/ 90 w 1384"/>
                  <a:gd name="T47" fmla="*/ 34 h 814"/>
                  <a:gd name="T48" fmla="*/ 126 w 1384"/>
                  <a:gd name="T49" fmla="*/ 16 h 814"/>
                  <a:gd name="T50" fmla="*/ 164 w 1384"/>
                  <a:gd name="T51" fmla="*/ 3 h 814"/>
                  <a:gd name="T52" fmla="*/ 206 w 1384"/>
                  <a:gd name="T53" fmla="*/ 0 h 814"/>
                  <a:gd name="T54" fmla="*/ 1180 w 1384"/>
                  <a:gd name="T55" fmla="*/ 0 h 814"/>
                  <a:gd name="T56" fmla="*/ 1222 w 1384"/>
                  <a:gd name="T57" fmla="*/ 3 h 814"/>
                  <a:gd name="T58" fmla="*/ 1260 w 1384"/>
                  <a:gd name="T59" fmla="*/ 16 h 814"/>
                  <a:gd name="T60" fmla="*/ 1294 w 1384"/>
                  <a:gd name="T61" fmla="*/ 34 h 814"/>
                  <a:gd name="T62" fmla="*/ 1324 w 1384"/>
                  <a:gd name="T63" fmla="*/ 59 h 814"/>
                  <a:gd name="T64" fmla="*/ 1350 w 1384"/>
                  <a:gd name="T65" fmla="*/ 90 h 814"/>
                  <a:gd name="T66" fmla="*/ 1369 w 1384"/>
                  <a:gd name="T67" fmla="*/ 124 h 814"/>
                  <a:gd name="T68" fmla="*/ 1380 w 1384"/>
                  <a:gd name="T69" fmla="*/ 164 h 814"/>
                  <a:gd name="T70" fmla="*/ 1384 w 1384"/>
                  <a:gd name="T71" fmla="*/ 203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384" h="814">
                    <a:moveTo>
                      <a:pt x="1384" y="609"/>
                    </a:moveTo>
                    <a:lnTo>
                      <a:pt x="1384" y="609"/>
                    </a:lnTo>
                    <a:lnTo>
                      <a:pt x="1384" y="630"/>
                    </a:lnTo>
                    <a:lnTo>
                      <a:pt x="1380" y="650"/>
                    </a:lnTo>
                    <a:lnTo>
                      <a:pt x="1375" y="670"/>
                    </a:lnTo>
                    <a:lnTo>
                      <a:pt x="1369" y="690"/>
                    </a:lnTo>
                    <a:lnTo>
                      <a:pt x="1360" y="706"/>
                    </a:lnTo>
                    <a:lnTo>
                      <a:pt x="1350" y="724"/>
                    </a:lnTo>
                    <a:lnTo>
                      <a:pt x="1339" y="740"/>
                    </a:lnTo>
                    <a:lnTo>
                      <a:pt x="1324" y="755"/>
                    </a:lnTo>
                    <a:lnTo>
                      <a:pt x="1310" y="767"/>
                    </a:lnTo>
                    <a:lnTo>
                      <a:pt x="1294" y="778"/>
                    </a:lnTo>
                    <a:lnTo>
                      <a:pt x="1278" y="789"/>
                    </a:lnTo>
                    <a:lnTo>
                      <a:pt x="1260" y="798"/>
                    </a:lnTo>
                    <a:lnTo>
                      <a:pt x="1242" y="805"/>
                    </a:lnTo>
                    <a:lnTo>
                      <a:pt x="1222" y="809"/>
                    </a:lnTo>
                    <a:lnTo>
                      <a:pt x="1202" y="812"/>
                    </a:lnTo>
                    <a:lnTo>
                      <a:pt x="1180" y="814"/>
                    </a:lnTo>
                    <a:lnTo>
                      <a:pt x="206" y="814"/>
                    </a:lnTo>
                    <a:lnTo>
                      <a:pt x="206" y="814"/>
                    </a:lnTo>
                    <a:lnTo>
                      <a:pt x="184" y="812"/>
                    </a:lnTo>
                    <a:lnTo>
                      <a:pt x="164" y="809"/>
                    </a:lnTo>
                    <a:lnTo>
                      <a:pt x="144" y="805"/>
                    </a:lnTo>
                    <a:lnTo>
                      <a:pt x="126" y="798"/>
                    </a:lnTo>
                    <a:lnTo>
                      <a:pt x="108" y="789"/>
                    </a:lnTo>
                    <a:lnTo>
                      <a:pt x="90" y="778"/>
                    </a:lnTo>
                    <a:lnTo>
                      <a:pt x="76" y="767"/>
                    </a:lnTo>
                    <a:lnTo>
                      <a:pt x="61" y="755"/>
                    </a:lnTo>
                    <a:lnTo>
                      <a:pt x="47" y="740"/>
                    </a:lnTo>
                    <a:lnTo>
                      <a:pt x="36" y="724"/>
                    </a:lnTo>
                    <a:lnTo>
                      <a:pt x="25" y="706"/>
                    </a:lnTo>
                    <a:lnTo>
                      <a:pt x="16" y="690"/>
                    </a:lnTo>
                    <a:lnTo>
                      <a:pt x="11" y="670"/>
                    </a:lnTo>
                    <a:lnTo>
                      <a:pt x="6" y="650"/>
                    </a:lnTo>
                    <a:lnTo>
                      <a:pt x="2" y="630"/>
                    </a:lnTo>
                    <a:lnTo>
                      <a:pt x="0" y="609"/>
                    </a:lnTo>
                    <a:lnTo>
                      <a:pt x="0" y="203"/>
                    </a:lnTo>
                    <a:lnTo>
                      <a:pt x="0" y="203"/>
                    </a:lnTo>
                    <a:lnTo>
                      <a:pt x="2" y="183"/>
                    </a:lnTo>
                    <a:lnTo>
                      <a:pt x="6" y="164"/>
                    </a:lnTo>
                    <a:lnTo>
                      <a:pt x="11" y="144"/>
                    </a:lnTo>
                    <a:lnTo>
                      <a:pt x="16" y="124"/>
                    </a:lnTo>
                    <a:lnTo>
                      <a:pt x="25" y="106"/>
                    </a:lnTo>
                    <a:lnTo>
                      <a:pt x="36" y="90"/>
                    </a:lnTo>
                    <a:lnTo>
                      <a:pt x="47" y="73"/>
                    </a:lnTo>
                    <a:lnTo>
                      <a:pt x="61" y="59"/>
                    </a:lnTo>
                    <a:lnTo>
                      <a:pt x="76" y="46"/>
                    </a:lnTo>
                    <a:lnTo>
                      <a:pt x="90" y="34"/>
                    </a:lnTo>
                    <a:lnTo>
                      <a:pt x="108" y="25"/>
                    </a:lnTo>
                    <a:lnTo>
                      <a:pt x="126" y="16"/>
                    </a:lnTo>
                    <a:lnTo>
                      <a:pt x="144" y="9"/>
                    </a:lnTo>
                    <a:lnTo>
                      <a:pt x="164" y="3"/>
                    </a:lnTo>
                    <a:lnTo>
                      <a:pt x="184" y="1"/>
                    </a:lnTo>
                    <a:lnTo>
                      <a:pt x="206" y="0"/>
                    </a:lnTo>
                    <a:lnTo>
                      <a:pt x="1180" y="0"/>
                    </a:lnTo>
                    <a:lnTo>
                      <a:pt x="1180" y="0"/>
                    </a:lnTo>
                    <a:lnTo>
                      <a:pt x="1202" y="1"/>
                    </a:lnTo>
                    <a:lnTo>
                      <a:pt x="1222" y="3"/>
                    </a:lnTo>
                    <a:lnTo>
                      <a:pt x="1242" y="9"/>
                    </a:lnTo>
                    <a:lnTo>
                      <a:pt x="1260" y="16"/>
                    </a:lnTo>
                    <a:lnTo>
                      <a:pt x="1278" y="25"/>
                    </a:lnTo>
                    <a:lnTo>
                      <a:pt x="1294" y="34"/>
                    </a:lnTo>
                    <a:lnTo>
                      <a:pt x="1310" y="46"/>
                    </a:lnTo>
                    <a:lnTo>
                      <a:pt x="1324" y="59"/>
                    </a:lnTo>
                    <a:lnTo>
                      <a:pt x="1339" y="73"/>
                    </a:lnTo>
                    <a:lnTo>
                      <a:pt x="1350" y="90"/>
                    </a:lnTo>
                    <a:lnTo>
                      <a:pt x="1360" y="106"/>
                    </a:lnTo>
                    <a:lnTo>
                      <a:pt x="1369" y="124"/>
                    </a:lnTo>
                    <a:lnTo>
                      <a:pt x="1375" y="144"/>
                    </a:lnTo>
                    <a:lnTo>
                      <a:pt x="1380" y="164"/>
                    </a:lnTo>
                    <a:lnTo>
                      <a:pt x="1384" y="183"/>
                    </a:lnTo>
                    <a:lnTo>
                      <a:pt x="1384" y="203"/>
                    </a:lnTo>
                    <a:lnTo>
                      <a:pt x="1384" y="609"/>
                    </a:lnTo>
                    <a:close/>
                  </a:path>
                </a:pathLst>
              </a:custGeom>
              <a:solidFill>
                <a:srgbClr val="DED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67" name="Tekstvak 566"/>
              <p:cNvSpPr txBox="1"/>
              <p:nvPr/>
            </p:nvSpPr>
            <p:spPr>
              <a:xfrm>
                <a:off x="6665292" y="3304391"/>
                <a:ext cx="17343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2400" b="1" dirty="0" smtClean="0">
                    <a:latin typeface="Myriad Pro" pitchFamily="34" charset="0"/>
                  </a:rPr>
                  <a:t>Motieven-reflectie</a:t>
                </a:r>
                <a:endParaRPr lang="nl-NL" sz="2400" b="1" dirty="0">
                  <a:latin typeface="Myriad Pro" pitchFamily="34" charset="0"/>
                </a:endParaRPr>
              </a:p>
            </p:txBody>
          </p:sp>
        </p:grpSp>
        <p:grpSp>
          <p:nvGrpSpPr>
            <p:cNvPr id="573" name="Groep 572"/>
            <p:cNvGrpSpPr/>
            <p:nvPr/>
          </p:nvGrpSpPr>
          <p:grpSpPr>
            <a:xfrm>
              <a:off x="6661150" y="1516063"/>
              <a:ext cx="2268538" cy="1503362"/>
              <a:chOff x="6661150" y="1516063"/>
              <a:chExt cx="2268538" cy="1503362"/>
            </a:xfrm>
          </p:grpSpPr>
          <p:grpSp>
            <p:nvGrpSpPr>
              <p:cNvPr id="5" name="Groep 4"/>
              <p:cNvGrpSpPr/>
              <p:nvPr/>
            </p:nvGrpSpPr>
            <p:grpSpPr>
              <a:xfrm>
                <a:off x="6661150" y="1516063"/>
                <a:ext cx="2268538" cy="963613"/>
                <a:chOff x="6661150" y="1516063"/>
                <a:chExt cx="2268538" cy="963613"/>
              </a:xfrm>
            </p:grpSpPr>
            <p:sp>
              <p:nvSpPr>
                <p:cNvPr id="379" name="Freeform 41"/>
                <p:cNvSpPr>
                  <a:spLocks/>
                </p:cNvSpPr>
                <p:nvPr/>
              </p:nvSpPr>
              <p:spPr bwMode="auto">
                <a:xfrm>
                  <a:off x="6661150" y="1516063"/>
                  <a:ext cx="2268538" cy="963613"/>
                </a:xfrm>
                <a:custGeom>
                  <a:avLst/>
                  <a:gdLst>
                    <a:gd name="T0" fmla="*/ 1429 w 1429"/>
                    <a:gd name="T1" fmla="*/ 403 h 607"/>
                    <a:gd name="T2" fmla="*/ 1425 w 1429"/>
                    <a:gd name="T3" fmla="*/ 445 h 607"/>
                    <a:gd name="T4" fmla="*/ 1413 w 1429"/>
                    <a:gd name="T5" fmla="*/ 482 h 607"/>
                    <a:gd name="T6" fmla="*/ 1395 w 1429"/>
                    <a:gd name="T7" fmla="*/ 517 h 607"/>
                    <a:gd name="T8" fmla="*/ 1369 w 1429"/>
                    <a:gd name="T9" fmla="*/ 547 h 607"/>
                    <a:gd name="T10" fmla="*/ 1339 w 1429"/>
                    <a:gd name="T11" fmla="*/ 573 h 607"/>
                    <a:gd name="T12" fmla="*/ 1305 w 1429"/>
                    <a:gd name="T13" fmla="*/ 591 h 607"/>
                    <a:gd name="T14" fmla="*/ 1267 w 1429"/>
                    <a:gd name="T15" fmla="*/ 603 h 607"/>
                    <a:gd name="T16" fmla="*/ 1225 w 1429"/>
                    <a:gd name="T17" fmla="*/ 607 h 607"/>
                    <a:gd name="T18" fmla="*/ 204 w 1429"/>
                    <a:gd name="T19" fmla="*/ 607 h 607"/>
                    <a:gd name="T20" fmla="*/ 162 w 1429"/>
                    <a:gd name="T21" fmla="*/ 603 h 607"/>
                    <a:gd name="T22" fmla="*/ 124 w 1429"/>
                    <a:gd name="T23" fmla="*/ 591 h 607"/>
                    <a:gd name="T24" fmla="*/ 90 w 1429"/>
                    <a:gd name="T25" fmla="*/ 573 h 607"/>
                    <a:gd name="T26" fmla="*/ 60 w 1429"/>
                    <a:gd name="T27" fmla="*/ 547 h 607"/>
                    <a:gd name="T28" fmla="*/ 34 w 1429"/>
                    <a:gd name="T29" fmla="*/ 517 h 607"/>
                    <a:gd name="T30" fmla="*/ 16 w 1429"/>
                    <a:gd name="T31" fmla="*/ 482 h 607"/>
                    <a:gd name="T32" fmla="*/ 4 w 1429"/>
                    <a:gd name="T33" fmla="*/ 445 h 607"/>
                    <a:gd name="T34" fmla="*/ 0 w 1429"/>
                    <a:gd name="T35" fmla="*/ 403 h 607"/>
                    <a:gd name="T36" fmla="*/ 0 w 1429"/>
                    <a:gd name="T37" fmla="*/ 203 h 607"/>
                    <a:gd name="T38" fmla="*/ 4 w 1429"/>
                    <a:gd name="T39" fmla="*/ 162 h 607"/>
                    <a:gd name="T40" fmla="*/ 16 w 1429"/>
                    <a:gd name="T41" fmla="*/ 124 h 607"/>
                    <a:gd name="T42" fmla="*/ 34 w 1429"/>
                    <a:gd name="T43" fmla="*/ 90 h 607"/>
                    <a:gd name="T44" fmla="*/ 60 w 1429"/>
                    <a:gd name="T45" fmla="*/ 59 h 607"/>
                    <a:gd name="T46" fmla="*/ 90 w 1429"/>
                    <a:gd name="T47" fmla="*/ 34 h 607"/>
                    <a:gd name="T48" fmla="*/ 124 w 1429"/>
                    <a:gd name="T49" fmla="*/ 14 h 607"/>
                    <a:gd name="T50" fmla="*/ 162 w 1429"/>
                    <a:gd name="T51" fmla="*/ 3 h 607"/>
                    <a:gd name="T52" fmla="*/ 204 w 1429"/>
                    <a:gd name="T53" fmla="*/ 0 h 607"/>
                    <a:gd name="T54" fmla="*/ 1225 w 1429"/>
                    <a:gd name="T55" fmla="*/ 0 h 607"/>
                    <a:gd name="T56" fmla="*/ 1267 w 1429"/>
                    <a:gd name="T57" fmla="*/ 3 h 607"/>
                    <a:gd name="T58" fmla="*/ 1305 w 1429"/>
                    <a:gd name="T59" fmla="*/ 14 h 607"/>
                    <a:gd name="T60" fmla="*/ 1339 w 1429"/>
                    <a:gd name="T61" fmla="*/ 34 h 607"/>
                    <a:gd name="T62" fmla="*/ 1369 w 1429"/>
                    <a:gd name="T63" fmla="*/ 59 h 607"/>
                    <a:gd name="T64" fmla="*/ 1395 w 1429"/>
                    <a:gd name="T65" fmla="*/ 90 h 607"/>
                    <a:gd name="T66" fmla="*/ 1413 w 1429"/>
                    <a:gd name="T67" fmla="*/ 124 h 607"/>
                    <a:gd name="T68" fmla="*/ 1425 w 1429"/>
                    <a:gd name="T69" fmla="*/ 162 h 607"/>
                    <a:gd name="T70" fmla="*/ 1429 w 1429"/>
                    <a:gd name="T71" fmla="*/ 203 h 6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429" h="607">
                      <a:moveTo>
                        <a:pt x="1429" y="403"/>
                      </a:moveTo>
                      <a:lnTo>
                        <a:pt x="1429" y="403"/>
                      </a:lnTo>
                      <a:lnTo>
                        <a:pt x="1427" y="423"/>
                      </a:lnTo>
                      <a:lnTo>
                        <a:pt x="1425" y="445"/>
                      </a:lnTo>
                      <a:lnTo>
                        <a:pt x="1420" y="464"/>
                      </a:lnTo>
                      <a:lnTo>
                        <a:pt x="1413" y="482"/>
                      </a:lnTo>
                      <a:lnTo>
                        <a:pt x="1404" y="500"/>
                      </a:lnTo>
                      <a:lnTo>
                        <a:pt x="1395" y="517"/>
                      </a:lnTo>
                      <a:lnTo>
                        <a:pt x="1382" y="533"/>
                      </a:lnTo>
                      <a:lnTo>
                        <a:pt x="1369" y="547"/>
                      </a:lnTo>
                      <a:lnTo>
                        <a:pt x="1355" y="560"/>
                      </a:lnTo>
                      <a:lnTo>
                        <a:pt x="1339" y="573"/>
                      </a:lnTo>
                      <a:lnTo>
                        <a:pt x="1323" y="583"/>
                      </a:lnTo>
                      <a:lnTo>
                        <a:pt x="1305" y="591"/>
                      </a:lnTo>
                      <a:lnTo>
                        <a:pt x="1285" y="598"/>
                      </a:lnTo>
                      <a:lnTo>
                        <a:pt x="1267" y="603"/>
                      </a:lnTo>
                      <a:lnTo>
                        <a:pt x="1245" y="607"/>
                      </a:lnTo>
                      <a:lnTo>
                        <a:pt x="1225" y="607"/>
                      </a:lnTo>
                      <a:lnTo>
                        <a:pt x="204" y="607"/>
                      </a:lnTo>
                      <a:lnTo>
                        <a:pt x="204" y="607"/>
                      </a:lnTo>
                      <a:lnTo>
                        <a:pt x="184" y="607"/>
                      </a:lnTo>
                      <a:lnTo>
                        <a:pt x="162" y="603"/>
                      </a:lnTo>
                      <a:lnTo>
                        <a:pt x="144" y="598"/>
                      </a:lnTo>
                      <a:lnTo>
                        <a:pt x="124" y="591"/>
                      </a:lnTo>
                      <a:lnTo>
                        <a:pt x="106" y="583"/>
                      </a:lnTo>
                      <a:lnTo>
                        <a:pt x="90" y="573"/>
                      </a:lnTo>
                      <a:lnTo>
                        <a:pt x="74" y="560"/>
                      </a:lnTo>
                      <a:lnTo>
                        <a:pt x="60" y="547"/>
                      </a:lnTo>
                      <a:lnTo>
                        <a:pt x="47" y="533"/>
                      </a:lnTo>
                      <a:lnTo>
                        <a:pt x="34" y="517"/>
                      </a:lnTo>
                      <a:lnTo>
                        <a:pt x="25" y="500"/>
                      </a:lnTo>
                      <a:lnTo>
                        <a:pt x="16" y="482"/>
                      </a:lnTo>
                      <a:lnTo>
                        <a:pt x="9" y="464"/>
                      </a:lnTo>
                      <a:lnTo>
                        <a:pt x="4" y="445"/>
                      </a:lnTo>
                      <a:lnTo>
                        <a:pt x="2" y="423"/>
                      </a:lnTo>
                      <a:lnTo>
                        <a:pt x="0" y="403"/>
                      </a:lnTo>
                      <a:lnTo>
                        <a:pt x="0" y="203"/>
                      </a:lnTo>
                      <a:lnTo>
                        <a:pt x="0" y="203"/>
                      </a:lnTo>
                      <a:lnTo>
                        <a:pt x="2" y="182"/>
                      </a:lnTo>
                      <a:lnTo>
                        <a:pt x="4" y="162"/>
                      </a:lnTo>
                      <a:lnTo>
                        <a:pt x="9" y="142"/>
                      </a:lnTo>
                      <a:lnTo>
                        <a:pt x="16" y="124"/>
                      </a:lnTo>
                      <a:lnTo>
                        <a:pt x="25" y="106"/>
                      </a:lnTo>
                      <a:lnTo>
                        <a:pt x="34" y="90"/>
                      </a:lnTo>
                      <a:lnTo>
                        <a:pt x="47" y="73"/>
                      </a:lnTo>
                      <a:lnTo>
                        <a:pt x="60" y="59"/>
                      </a:lnTo>
                      <a:lnTo>
                        <a:pt x="74" y="45"/>
                      </a:lnTo>
                      <a:lnTo>
                        <a:pt x="90" y="34"/>
                      </a:lnTo>
                      <a:lnTo>
                        <a:pt x="106" y="23"/>
                      </a:lnTo>
                      <a:lnTo>
                        <a:pt x="124" y="14"/>
                      </a:lnTo>
                      <a:lnTo>
                        <a:pt x="144" y="9"/>
                      </a:lnTo>
                      <a:lnTo>
                        <a:pt x="162" y="3"/>
                      </a:lnTo>
                      <a:lnTo>
                        <a:pt x="184" y="0"/>
                      </a:lnTo>
                      <a:lnTo>
                        <a:pt x="204" y="0"/>
                      </a:lnTo>
                      <a:lnTo>
                        <a:pt x="1225" y="0"/>
                      </a:lnTo>
                      <a:lnTo>
                        <a:pt x="1225" y="0"/>
                      </a:lnTo>
                      <a:lnTo>
                        <a:pt x="1245" y="0"/>
                      </a:lnTo>
                      <a:lnTo>
                        <a:pt x="1267" y="3"/>
                      </a:lnTo>
                      <a:lnTo>
                        <a:pt x="1285" y="9"/>
                      </a:lnTo>
                      <a:lnTo>
                        <a:pt x="1305" y="14"/>
                      </a:lnTo>
                      <a:lnTo>
                        <a:pt x="1323" y="23"/>
                      </a:lnTo>
                      <a:lnTo>
                        <a:pt x="1339" y="34"/>
                      </a:lnTo>
                      <a:lnTo>
                        <a:pt x="1355" y="45"/>
                      </a:lnTo>
                      <a:lnTo>
                        <a:pt x="1369" y="59"/>
                      </a:lnTo>
                      <a:lnTo>
                        <a:pt x="1382" y="73"/>
                      </a:lnTo>
                      <a:lnTo>
                        <a:pt x="1395" y="90"/>
                      </a:lnTo>
                      <a:lnTo>
                        <a:pt x="1404" y="106"/>
                      </a:lnTo>
                      <a:lnTo>
                        <a:pt x="1413" y="124"/>
                      </a:lnTo>
                      <a:lnTo>
                        <a:pt x="1420" y="142"/>
                      </a:lnTo>
                      <a:lnTo>
                        <a:pt x="1425" y="162"/>
                      </a:lnTo>
                      <a:lnTo>
                        <a:pt x="1427" y="182"/>
                      </a:lnTo>
                      <a:lnTo>
                        <a:pt x="1429" y="203"/>
                      </a:lnTo>
                      <a:lnTo>
                        <a:pt x="1429" y="403"/>
                      </a:lnTo>
                      <a:close/>
                    </a:path>
                  </a:pathLst>
                </a:custGeom>
                <a:solidFill>
                  <a:srgbClr val="F9B2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566" name="Tekstvak 565"/>
                <p:cNvSpPr txBox="1"/>
                <p:nvPr/>
              </p:nvSpPr>
              <p:spPr>
                <a:xfrm>
                  <a:off x="6875463" y="1589891"/>
                  <a:ext cx="1873001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nl-NL" sz="2400" b="1" dirty="0" smtClean="0">
                      <a:latin typeface="Myriad Pro" pitchFamily="34" charset="0"/>
                    </a:rPr>
                    <a:t>Kwaliteiten-reflectie</a:t>
                  </a:r>
                  <a:endParaRPr lang="nl-NL" sz="2400" b="1" dirty="0">
                    <a:latin typeface="Myriad Pro" pitchFamily="34" charset="0"/>
                  </a:endParaRPr>
                </a:p>
              </p:txBody>
            </p:sp>
          </p:grpSp>
          <p:sp>
            <p:nvSpPr>
              <p:cNvPr id="113" name="Freeform 525"/>
              <p:cNvSpPr>
                <a:spLocks/>
              </p:cNvSpPr>
              <p:nvPr/>
            </p:nvSpPr>
            <p:spPr bwMode="auto">
              <a:xfrm>
                <a:off x="6875463" y="2822575"/>
                <a:ext cx="220663" cy="196850"/>
              </a:xfrm>
              <a:custGeom>
                <a:avLst/>
                <a:gdLst>
                  <a:gd name="T0" fmla="*/ 139 w 139"/>
                  <a:gd name="T1" fmla="*/ 124 h 124"/>
                  <a:gd name="T2" fmla="*/ 139 w 139"/>
                  <a:gd name="T3" fmla="*/ 124 h 124"/>
                  <a:gd name="T4" fmla="*/ 16 w 139"/>
                  <a:gd name="T5" fmla="*/ 123 h 124"/>
                  <a:gd name="T6" fmla="*/ 0 w 139"/>
                  <a:gd name="T7" fmla="*/ 0 h 124"/>
                  <a:gd name="T8" fmla="*/ 0 w 139"/>
                  <a:gd name="T9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124">
                    <a:moveTo>
                      <a:pt x="139" y="124"/>
                    </a:moveTo>
                    <a:lnTo>
                      <a:pt x="139" y="124"/>
                    </a:lnTo>
                    <a:lnTo>
                      <a:pt x="16" y="123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46038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  <p:grpSp>
        <p:nvGrpSpPr>
          <p:cNvPr id="575" name="Groep 574"/>
          <p:cNvGrpSpPr/>
          <p:nvPr/>
        </p:nvGrpSpPr>
        <p:grpSpPr>
          <a:xfrm>
            <a:off x="5127625" y="5147517"/>
            <a:ext cx="3613151" cy="1581150"/>
            <a:chOff x="5127625" y="4994275"/>
            <a:chExt cx="3613151" cy="1581150"/>
          </a:xfrm>
        </p:grpSpPr>
        <p:grpSp>
          <p:nvGrpSpPr>
            <p:cNvPr id="7" name="Groep 6"/>
            <p:cNvGrpSpPr/>
            <p:nvPr/>
          </p:nvGrpSpPr>
          <p:grpSpPr>
            <a:xfrm>
              <a:off x="6094413" y="5016500"/>
              <a:ext cx="2646363" cy="1558925"/>
              <a:chOff x="6094413" y="5016500"/>
              <a:chExt cx="2646363" cy="1558925"/>
            </a:xfrm>
          </p:grpSpPr>
          <p:sp>
            <p:nvSpPr>
              <p:cNvPr id="182" name="Freeform 245"/>
              <p:cNvSpPr>
                <a:spLocks/>
              </p:cNvSpPr>
              <p:nvPr/>
            </p:nvSpPr>
            <p:spPr bwMode="auto">
              <a:xfrm>
                <a:off x="6094413" y="5016500"/>
                <a:ext cx="2646363" cy="1558925"/>
              </a:xfrm>
              <a:custGeom>
                <a:avLst/>
                <a:gdLst>
                  <a:gd name="T0" fmla="*/ 1667 w 1667"/>
                  <a:gd name="T1" fmla="*/ 778 h 982"/>
                  <a:gd name="T2" fmla="*/ 1663 w 1667"/>
                  <a:gd name="T3" fmla="*/ 820 h 982"/>
                  <a:gd name="T4" fmla="*/ 1651 w 1667"/>
                  <a:gd name="T5" fmla="*/ 858 h 982"/>
                  <a:gd name="T6" fmla="*/ 1633 w 1667"/>
                  <a:gd name="T7" fmla="*/ 894 h 982"/>
                  <a:gd name="T8" fmla="*/ 1608 w 1667"/>
                  <a:gd name="T9" fmla="*/ 923 h 982"/>
                  <a:gd name="T10" fmla="*/ 1577 w 1667"/>
                  <a:gd name="T11" fmla="*/ 948 h 982"/>
                  <a:gd name="T12" fmla="*/ 1543 w 1667"/>
                  <a:gd name="T13" fmla="*/ 968 h 982"/>
                  <a:gd name="T14" fmla="*/ 1505 w 1667"/>
                  <a:gd name="T15" fmla="*/ 978 h 982"/>
                  <a:gd name="T16" fmla="*/ 1463 w 1667"/>
                  <a:gd name="T17" fmla="*/ 982 h 982"/>
                  <a:gd name="T18" fmla="*/ 204 w 1667"/>
                  <a:gd name="T19" fmla="*/ 982 h 982"/>
                  <a:gd name="T20" fmla="*/ 163 w 1667"/>
                  <a:gd name="T21" fmla="*/ 978 h 982"/>
                  <a:gd name="T22" fmla="*/ 125 w 1667"/>
                  <a:gd name="T23" fmla="*/ 968 h 982"/>
                  <a:gd name="T24" fmla="*/ 90 w 1667"/>
                  <a:gd name="T25" fmla="*/ 948 h 982"/>
                  <a:gd name="T26" fmla="*/ 60 w 1667"/>
                  <a:gd name="T27" fmla="*/ 923 h 982"/>
                  <a:gd name="T28" fmla="*/ 35 w 1667"/>
                  <a:gd name="T29" fmla="*/ 894 h 982"/>
                  <a:gd name="T30" fmla="*/ 17 w 1667"/>
                  <a:gd name="T31" fmla="*/ 858 h 982"/>
                  <a:gd name="T32" fmla="*/ 4 w 1667"/>
                  <a:gd name="T33" fmla="*/ 820 h 982"/>
                  <a:gd name="T34" fmla="*/ 0 w 1667"/>
                  <a:gd name="T35" fmla="*/ 778 h 982"/>
                  <a:gd name="T36" fmla="*/ 0 w 1667"/>
                  <a:gd name="T37" fmla="*/ 205 h 982"/>
                  <a:gd name="T38" fmla="*/ 4 w 1667"/>
                  <a:gd name="T39" fmla="*/ 164 h 982"/>
                  <a:gd name="T40" fmla="*/ 17 w 1667"/>
                  <a:gd name="T41" fmla="*/ 126 h 982"/>
                  <a:gd name="T42" fmla="*/ 35 w 1667"/>
                  <a:gd name="T43" fmla="*/ 90 h 982"/>
                  <a:gd name="T44" fmla="*/ 60 w 1667"/>
                  <a:gd name="T45" fmla="*/ 61 h 982"/>
                  <a:gd name="T46" fmla="*/ 90 w 1667"/>
                  <a:gd name="T47" fmla="*/ 36 h 982"/>
                  <a:gd name="T48" fmla="*/ 125 w 1667"/>
                  <a:gd name="T49" fmla="*/ 16 h 982"/>
                  <a:gd name="T50" fmla="*/ 163 w 1667"/>
                  <a:gd name="T51" fmla="*/ 5 h 982"/>
                  <a:gd name="T52" fmla="*/ 204 w 1667"/>
                  <a:gd name="T53" fmla="*/ 0 h 982"/>
                  <a:gd name="T54" fmla="*/ 1463 w 1667"/>
                  <a:gd name="T55" fmla="*/ 0 h 982"/>
                  <a:gd name="T56" fmla="*/ 1505 w 1667"/>
                  <a:gd name="T57" fmla="*/ 5 h 982"/>
                  <a:gd name="T58" fmla="*/ 1543 w 1667"/>
                  <a:gd name="T59" fmla="*/ 16 h 982"/>
                  <a:gd name="T60" fmla="*/ 1577 w 1667"/>
                  <a:gd name="T61" fmla="*/ 36 h 982"/>
                  <a:gd name="T62" fmla="*/ 1608 w 1667"/>
                  <a:gd name="T63" fmla="*/ 61 h 982"/>
                  <a:gd name="T64" fmla="*/ 1633 w 1667"/>
                  <a:gd name="T65" fmla="*/ 90 h 982"/>
                  <a:gd name="T66" fmla="*/ 1651 w 1667"/>
                  <a:gd name="T67" fmla="*/ 126 h 982"/>
                  <a:gd name="T68" fmla="*/ 1663 w 1667"/>
                  <a:gd name="T69" fmla="*/ 164 h 982"/>
                  <a:gd name="T70" fmla="*/ 1667 w 1667"/>
                  <a:gd name="T71" fmla="*/ 205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667" h="982">
                    <a:moveTo>
                      <a:pt x="1667" y="778"/>
                    </a:moveTo>
                    <a:lnTo>
                      <a:pt x="1667" y="778"/>
                    </a:lnTo>
                    <a:lnTo>
                      <a:pt x="1665" y="800"/>
                    </a:lnTo>
                    <a:lnTo>
                      <a:pt x="1663" y="820"/>
                    </a:lnTo>
                    <a:lnTo>
                      <a:pt x="1658" y="840"/>
                    </a:lnTo>
                    <a:lnTo>
                      <a:pt x="1651" y="858"/>
                    </a:lnTo>
                    <a:lnTo>
                      <a:pt x="1642" y="876"/>
                    </a:lnTo>
                    <a:lnTo>
                      <a:pt x="1633" y="894"/>
                    </a:lnTo>
                    <a:lnTo>
                      <a:pt x="1620" y="908"/>
                    </a:lnTo>
                    <a:lnTo>
                      <a:pt x="1608" y="923"/>
                    </a:lnTo>
                    <a:lnTo>
                      <a:pt x="1593" y="937"/>
                    </a:lnTo>
                    <a:lnTo>
                      <a:pt x="1577" y="948"/>
                    </a:lnTo>
                    <a:lnTo>
                      <a:pt x="1561" y="959"/>
                    </a:lnTo>
                    <a:lnTo>
                      <a:pt x="1543" y="968"/>
                    </a:lnTo>
                    <a:lnTo>
                      <a:pt x="1523" y="973"/>
                    </a:lnTo>
                    <a:lnTo>
                      <a:pt x="1505" y="978"/>
                    </a:lnTo>
                    <a:lnTo>
                      <a:pt x="1483" y="982"/>
                    </a:lnTo>
                    <a:lnTo>
                      <a:pt x="1463" y="982"/>
                    </a:lnTo>
                    <a:lnTo>
                      <a:pt x="204" y="982"/>
                    </a:lnTo>
                    <a:lnTo>
                      <a:pt x="204" y="982"/>
                    </a:lnTo>
                    <a:lnTo>
                      <a:pt x="184" y="982"/>
                    </a:lnTo>
                    <a:lnTo>
                      <a:pt x="163" y="978"/>
                    </a:lnTo>
                    <a:lnTo>
                      <a:pt x="143" y="973"/>
                    </a:lnTo>
                    <a:lnTo>
                      <a:pt x="125" y="968"/>
                    </a:lnTo>
                    <a:lnTo>
                      <a:pt x="107" y="959"/>
                    </a:lnTo>
                    <a:lnTo>
                      <a:pt x="90" y="948"/>
                    </a:lnTo>
                    <a:lnTo>
                      <a:pt x="74" y="937"/>
                    </a:lnTo>
                    <a:lnTo>
                      <a:pt x="60" y="923"/>
                    </a:lnTo>
                    <a:lnTo>
                      <a:pt x="47" y="908"/>
                    </a:lnTo>
                    <a:lnTo>
                      <a:pt x="35" y="894"/>
                    </a:lnTo>
                    <a:lnTo>
                      <a:pt x="24" y="876"/>
                    </a:lnTo>
                    <a:lnTo>
                      <a:pt x="17" y="858"/>
                    </a:lnTo>
                    <a:lnTo>
                      <a:pt x="9" y="840"/>
                    </a:lnTo>
                    <a:lnTo>
                      <a:pt x="4" y="820"/>
                    </a:lnTo>
                    <a:lnTo>
                      <a:pt x="0" y="800"/>
                    </a:lnTo>
                    <a:lnTo>
                      <a:pt x="0" y="778"/>
                    </a:lnTo>
                    <a:lnTo>
                      <a:pt x="0" y="205"/>
                    </a:lnTo>
                    <a:lnTo>
                      <a:pt x="0" y="205"/>
                    </a:lnTo>
                    <a:lnTo>
                      <a:pt x="0" y="184"/>
                    </a:lnTo>
                    <a:lnTo>
                      <a:pt x="4" y="164"/>
                    </a:lnTo>
                    <a:lnTo>
                      <a:pt x="9" y="144"/>
                    </a:lnTo>
                    <a:lnTo>
                      <a:pt x="17" y="126"/>
                    </a:lnTo>
                    <a:lnTo>
                      <a:pt x="24" y="108"/>
                    </a:lnTo>
                    <a:lnTo>
                      <a:pt x="35" y="90"/>
                    </a:lnTo>
                    <a:lnTo>
                      <a:pt x="47" y="76"/>
                    </a:lnTo>
                    <a:lnTo>
                      <a:pt x="60" y="61"/>
                    </a:lnTo>
                    <a:lnTo>
                      <a:pt x="74" y="47"/>
                    </a:lnTo>
                    <a:lnTo>
                      <a:pt x="90" y="36"/>
                    </a:lnTo>
                    <a:lnTo>
                      <a:pt x="107" y="25"/>
                    </a:lnTo>
                    <a:lnTo>
                      <a:pt x="125" y="16"/>
                    </a:lnTo>
                    <a:lnTo>
                      <a:pt x="143" y="11"/>
                    </a:lnTo>
                    <a:lnTo>
                      <a:pt x="163" y="5"/>
                    </a:lnTo>
                    <a:lnTo>
                      <a:pt x="184" y="2"/>
                    </a:lnTo>
                    <a:lnTo>
                      <a:pt x="204" y="0"/>
                    </a:lnTo>
                    <a:lnTo>
                      <a:pt x="1463" y="0"/>
                    </a:lnTo>
                    <a:lnTo>
                      <a:pt x="1463" y="0"/>
                    </a:lnTo>
                    <a:lnTo>
                      <a:pt x="1483" y="2"/>
                    </a:lnTo>
                    <a:lnTo>
                      <a:pt x="1505" y="5"/>
                    </a:lnTo>
                    <a:lnTo>
                      <a:pt x="1523" y="11"/>
                    </a:lnTo>
                    <a:lnTo>
                      <a:pt x="1543" y="16"/>
                    </a:lnTo>
                    <a:lnTo>
                      <a:pt x="1561" y="25"/>
                    </a:lnTo>
                    <a:lnTo>
                      <a:pt x="1577" y="36"/>
                    </a:lnTo>
                    <a:lnTo>
                      <a:pt x="1593" y="47"/>
                    </a:lnTo>
                    <a:lnTo>
                      <a:pt x="1608" y="61"/>
                    </a:lnTo>
                    <a:lnTo>
                      <a:pt x="1620" y="76"/>
                    </a:lnTo>
                    <a:lnTo>
                      <a:pt x="1633" y="90"/>
                    </a:lnTo>
                    <a:lnTo>
                      <a:pt x="1642" y="108"/>
                    </a:lnTo>
                    <a:lnTo>
                      <a:pt x="1651" y="126"/>
                    </a:lnTo>
                    <a:lnTo>
                      <a:pt x="1658" y="144"/>
                    </a:lnTo>
                    <a:lnTo>
                      <a:pt x="1663" y="164"/>
                    </a:lnTo>
                    <a:lnTo>
                      <a:pt x="1665" y="184"/>
                    </a:lnTo>
                    <a:lnTo>
                      <a:pt x="1667" y="205"/>
                    </a:lnTo>
                    <a:lnTo>
                      <a:pt x="1667" y="778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68" name="Tekstvak 567"/>
              <p:cNvSpPr txBox="1"/>
              <p:nvPr/>
            </p:nvSpPr>
            <p:spPr>
              <a:xfrm>
                <a:off x="6523310" y="5342364"/>
                <a:ext cx="17343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sz="2400" b="1" dirty="0" smtClean="0">
                    <a:latin typeface="Myriad Pro" pitchFamily="34" charset="0"/>
                  </a:rPr>
                  <a:t>Werk-</a:t>
                </a:r>
              </a:p>
              <a:p>
                <a:pPr algn="r"/>
                <a:r>
                  <a:rPr lang="nl-NL" sz="2400" b="1" dirty="0" smtClean="0">
                    <a:latin typeface="Myriad Pro" pitchFamily="34" charset="0"/>
                  </a:rPr>
                  <a:t>exploratie</a:t>
                </a:r>
                <a:endParaRPr lang="nl-NL" sz="2400" b="1" dirty="0">
                  <a:latin typeface="Myriad Pro" pitchFamily="34" charset="0"/>
                </a:endParaRPr>
              </a:p>
            </p:txBody>
          </p:sp>
        </p:grpSp>
        <p:sp>
          <p:nvSpPr>
            <p:cNvPr id="114" name="Freeform 526"/>
            <p:cNvSpPr>
              <a:spLocks/>
            </p:cNvSpPr>
            <p:nvPr/>
          </p:nvSpPr>
          <p:spPr bwMode="auto">
            <a:xfrm>
              <a:off x="5127625" y="4994275"/>
              <a:ext cx="284163" cy="168275"/>
            </a:xfrm>
            <a:custGeom>
              <a:avLst/>
              <a:gdLst>
                <a:gd name="T0" fmla="*/ 0 w 179"/>
                <a:gd name="T1" fmla="*/ 106 h 106"/>
                <a:gd name="T2" fmla="*/ 0 w 179"/>
                <a:gd name="T3" fmla="*/ 106 h 106"/>
                <a:gd name="T4" fmla="*/ 65 w 179"/>
                <a:gd name="T5" fmla="*/ 0 h 106"/>
                <a:gd name="T6" fmla="*/ 179 w 179"/>
                <a:gd name="T7" fmla="*/ 50 h 106"/>
                <a:gd name="T8" fmla="*/ 179 w 179"/>
                <a:gd name="T9" fmla="*/ 5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106">
                  <a:moveTo>
                    <a:pt x="0" y="106"/>
                  </a:moveTo>
                  <a:lnTo>
                    <a:pt x="0" y="106"/>
                  </a:lnTo>
                  <a:lnTo>
                    <a:pt x="65" y="0"/>
                  </a:lnTo>
                  <a:lnTo>
                    <a:pt x="179" y="50"/>
                  </a:lnTo>
                  <a:lnTo>
                    <a:pt x="179" y="50"/>
                  </a:lnTo>
                </a:path>
              </a:pathLst>
            </a:custGeom>
            <a:noFill/>
            <a:ln w="460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537" name="Groep 1536"/>
          <p:cNvGrpSpPr/>
          <p:nvPr/>
        </p:nvGrpSpPr>
        <p:grpSpPr>
          <a:xfrm>
            <a:off x="442913" y="1834405"/>
            <a:ext cx="2881313" cy="1495425"/>
            <a:chOff x="442913" y="1681163"/>
            <a:chExt cx="2881313" cy="1495425"/>
          </a:xfrm>
        </p:grpSpPr>
        <p:grpSp>
          <p:nvGrpSpPr>
            <p:cNvPr id="9" name="Groep 8"/>
            <p:cNvGrpSpPr/>
            <p:nvPr/>
          </p:nvGrpSpPr>
          <p:grpSpPr>
            <a:xfrm>
              <a:off x="442913" y="1681163"/>
              <a:ext cx="2332038" cy="1495425"/>
              <a:chOff x="442913" y="1681163"/>
              <a:chExt cx="2332038" cy="1495425"/>
            </a:xfrm>
          </p:grpSpPr>
          <p:sp>
            <p:nvSpPr>
              <p:cNvPr id="18" name="Freeform 430"/>
              <p:cNvSpPr>
                <a:spLocks/>
              </p:cNvSpPr>
              <p:nvPr/>
            </p:nvSpPr>
            <p:spPr bwMode="auto">
              <a:xfrm>
                <a:off x="442913" y="1681163"/>
                <a:ext cx="2332038" cy="1495425"/>
              </a:xfrm>
              <a:custGeom>
                <a:avLst/>
                <a:gdLst>
                  <a:gd name="T0" fmla="*/ 1469 w 1469"/>
                  <a:gd name="T1" fmla="*/ 739 h 942"/>
                  <a:gd name="T2" fmla="*/ 1465 w 1469"/>
                  <a:gd name="T3" fmla="*/ 780 h 942"/>
                  <a:gd name="T4" fmla="*/ 1452 w 1469"/>
                  <a:gd name="T5" fmla="*/ 818 h 942"/>
                  <a:gd name="T6" fmla="*/ 1434 w 1469"/>
                  <a:gd name="T7" fmla="*/ 852 h 942"/>
                  <a:gd name="T8" fmla="*/ 1409 w 1469"/>
                  <a:gd name="T9" fmla="*/ 883 h 942"/>
                  <a:gd name="T10" fmla="*/ 1379 w 1469"/>
                  <a:gd name="T11" fmla="*/ 908 h 942"/>
                  <a:gd name="T12" fmla="*/ 1344 w 1469"/>
                  <a:gd name="T13" fmla="*/ 926 h 942"/>
                  <a:gd name="T14" fmla="*/ 1306 w 1469"/>
                  <a:gd name="T15" fmla="*/ 939 h 942"/>
                  <a:gd name="T16" fmla="*/ 1265 w 1469"/>
                  <a:gd name="T17" fmla="*/ 942 h 942"/>
                  <a:gd name="T18" fmla="*/ 204 w 1469"/>
                  <a:gd name="T19" fmla="*/ 942 h 942"/>
                  <a:gd name="T20" fmla="*/ 164 w 1469"/>
                  <a:gd name="T21" fmla="*/ 939 h 942"/>
                  <a:gd name="T22" fmla="*/ 125 w 1469"/>
                  <a:gd name="T23" fmla="*/ 926 h 942"/>
                  <a:gd name="T24" fmla="*/ 90 w 1469"/>
                  <a:gd name="T25" fmla="*/ 908 h 942"/>
                  <a:gd name="T26" fmla="*/ 60 w 1469"/>
                  <a:gd name="T27" fmla="*/ 883 h 942"/>
                  <a:gd name="T28" fmla="*/ 34 w 1469"/>
                  <a:gd name="T29" fmla="*/ 852 h 942"/>
                  <a:gd name="T30" fmla="*/ 16 w 1469"/>
                  <a:gd name="T31" fmla="*/ 818 h 942"/>
                  <a:gd name="T32" fmla="*/ 4 w 1469"/>
                  <a:gd name="T33" fmla="*/ 780 h 942"/>
                  <a:gd name="T34" fmla="*/ 0 w 1469"/>
                  <a:gd name="T35" fmla="*/ 739 h 942"/>
                  <a:gd name="T36" fmla="*/ 0 w 1469"/>
                  <a:gd name="T37" fmla="*/ 204 h 942"/>
                  <a:gd name="T38" fmla="*/ 4 w 1469"/>
                  <a:gd name="T39" fmla="*/ 162 h 942"/>
                  <a:gd name="T40" fmla="*/ 16 w 1469"/>
                  <a:gd name="T41" fmla="*/ 124 h 942"/>
                  <a:gd name="T42" fmla="*/ 34 w 1469"/>
                  <a:gd name="T43" fmla="*/ 90 h 942"/>
                  <a:gd name="T44" fmla="*/ 60 w 1469"/>
                  <a:gd name="T45" fmla="*/ 60 h 942"/>
                  <a:gd name="T46" fmla="*/ 90 w 1469"/>
                  <a:gd name="T47" fmla="*/ 34 h 942"/>
                  <a:gd name="T48" fmla="*/ 125 w 1469"/>
                  <a:gd name="T49" fmla="*/ 15 h 942"/>
                  <a:gd name="T50" fmla="*/ 164 w 1469"/>
                  <a:gd name="T51" fmla="*/ 4 h 942"/>
                  <a:gd name="T52" fmla="*/ 204 w 1469"/>
                  <a:gd name="T53" fmla="*/ 0 h 942"/>
                  <a:gd name="T54" fmla="*/ 1265 w 1469"/>
                  <a:gd name="T55" fmla="*/ 0 h 942"/>
                  <a:gd name="T56" fmla="*/ 1306 w 1469"/>
                  <a:gd name="T57" fmla="*/ 4 h 942"/>
                  <a:gd name="T58" fmla="*/ 1344 w 1469"/>
                  <a:gd name="T59" fmla="*/ 15 h 942"/>
                  <a:gd name="T60" fmla="*/ 1379 w 1469"/>
                  <a:gd name="T61" fmla="*/ 34 h 942"/>
                  <a:gd name="T62" fmla="*/ 1409 w 1469"/>
                  <a:gd name="T63" fmla="*/ 60 h 942"/>
                  <a:gd name="T64" fmla="*/ 1434 w 1469"/>
                  <a:gd name="T65" fmla="*/ 90 h 942"/>
                  <a:gd name="T66" fmla="*/ 1452 w 1469"/>
                  <a:gd name="T67" fmla="*/ 124 h 942"/>
                  <a:gd name="T68" fmla="*/ 1465 w 1469"/>
                  <a:gd name="T69" fmla="*/ 162 h 942"/>
                  <a:gd name="T70" fmla="*/ 1469 w 1469"/>
                  <a:gd name="T71" fmla="*/ 204 h 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69" h="942">
                    <a:moveTo>
                      <a:pt x="1469" y="739"/>
                    </a:moveTo>
                    <a:lnTo>
                      <a:pt x="1469" y="739"/>
                    </a:lnTo>
                    <a:lnTo>
                      <a:pt x="1469" y="759"/>
                    </a:lnTo>
                    <a:lnTo>
                      <a:pt x="1465" y="780"/>
                    </a:lnTo>
                    <a:lnTo>
                      <a:pt x="1460" y="798"/>
                    </a:lnTo>
                    <a:lnTo>
                      <a:pt x="1452" y="818"/>
                    </a:lnTo>
                    <a:lnTo>
                      <a:pt x="1445" y="836"/>
                    </a:lnTo>
                    <a:lnTo>
                      <a:pt x="1434" y="852"/>
                    </a:lnTo>
                    <a:lnTo>
                      <a:pt x="1422" y="869"/>
                    </a:lnTo>
                    <a:lnTo>
                      <a:pt x="1409" y="883"/>
                    </a:lnTo>
                    <a:lnTo>
                      <a:pt x="1395" y="896"/>
                    </a:lnTo>
                    <a:lnTo>
                      <a:pt x="1379" y="908"/>
                    </a:lnTo>
                    <a:lnTo>
                      <a:pt x="1362" y="917"/>
                    </a:lnTo>
                    <a:lnTo>
                      <a:pt x="1344" y="926"/>
                    </a:lnTo>
                    <a:lnTo>
                      <a:pt x="1326" y="933"/>
                    </a:lnTo>
                    <a:lnTo>
                      <a:pt x="1306" y="939"/>
                    </a:lnTo>
                    <a:lnTo>
                      <a:pt x="1285" y="942"/>
                    </a:lnTo>
                    <a:lnTo>
                      <a:pt x="1265" y="942"/>
                    </a:lnTo>
                    <a:lnTo>
                      <a:pt x="204" y="942"/>
                    </a:lnTo>
                    <a:lnTo>
                      <a:pt x="204" y="942"/>
                    </a:lnTo>
                    <a:lnTo>
                      <a:pt x="184" y="942"/>
                    </a:lnTo>
                    <a:lnTo>
                      <a:pt x="164" y="939"/>
                    </a:lnTo>
                    <a:lnTo>
                      <a:pt x="144" y="933"/>
                    </a:lnTo>
                    <a:lnTo>
                      <a:pt x="125" y="926"/>
                    </a:lnTo>
                    <a:lnTo>
                      <a:pt x="107" y="917"/>
                    </a:lnTo>
                    <a:lnTo>
                      <a:pt x="90" y="908"/>
                    </a:lnTo>
                    <a:lnTo>
                      <a:pt x="74" y="896"/>
                    </a:lnTo>
                    <a:lnTo>
                      <a:pt x="60" y="883"/>
                    </a:lnTo>
                    <a:lnTo>
                      <a:pt x="47" y="869"/>
                    </a:lnTo>
                    <a:lnTo>
                      <a:pt x="34" y="852"/>
                    </a:lnTo>
                    <a:lnTo>
                      <a:pt x="25" y="836"/>
                    </a:lnTo>
                    <a:lnTo>
                      <a:pt x="16" y="818"/>
                    </a:lnTo>
                    <a:lnTo>
                      <a:pt x="9" y="798"/>
                    </a:lnTo>
                    <a:lnTo>
                      <a:pt x="4" y="780"/>
                    </a:lnTo>
                    <a:lnTo>
                      <a:pt x="2" y="759"/>
                    </a:lnTo>
                    <a:lnTo>
                      <a:pt x="0" y="739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2" y="182"/>
                    </a:lnTo>
                    <a:lnTo>
                      <a:pt x="4" y="162"/>
                    </a:lnTo>
                    <a:lnTo>
                      <a:pt x="9" y="142"/>
                    </a:lnTo>
                    <a:lnTo>
                      <a:pt x="16" y="124"/>
                    </a:lnTo>
                    <a:lnTo>
                      <a:pt x="25" y="106"/>
                    </a:lnTo>
                    <a:lnTo>
                      <a:pt x="34" y="90"/>
                    </a:lnTo>
                    <a:lnTo>
                      <a:pt x="47" y="74"/>
                    </a:lnTo>
                    <a:lnTo>
                      <a:pt x="60" y="60"/>
                    </a:lnTo>
                    <a:lnTo>
                      <a:pt x="74" y="45"/>
                    </a:lnTo>
                    <a:lnTo>
                      <a:pt x="90" y="34"/>
                    </a:lnTo>
                    <a:lnTo>
                      <a:pt x="107" y="24"/>
                    </a:lnTo>
                    <a:lnTo>
                      <a:pt x="125" y="15"/>
                    </a:lnTo>
                    <a:lnTo>
                      <a:pt x="144" y="9"/>
                    </a:lnTo>
                    <a:lnTo>
                      <a:pt x="164" y="4"/>
                    </a:lnTo>
                    <a:lnTo>
                      <a:pt x="184" y="0"/>
                    </a:lnTo>
                    <a:lnTo>
                      <a:pt x="204" y="0"/>
                    </a:lnTo>
                    <a:lnTo>
                      <a:pt x="1265" y="0"/>
                    </a:lnTo>
                    <a:lnTo>
                      <a:pt x="1265" y="0"/>
                    </a:lnTo>
                    <a:lnTo>
                      <a:pt x="1285" y="0"/>
                    </a:lnTo>
                    <a:lnTo>
                      <a:pt x="1306" y="4"/>
                    </a:lnTo>
                    <a:lnTo>
                      <a:pt x="1326" y="9"/>
                    </a:lnTo>
                    <a:lnTo>
                      <a:pt x="1344" y="15"/>
                    </a:lnTo>
                    <a:lnTo>
                      <a:pt x="1362" y="24"/>
                    </a:lnTo>
                    <a:lnTo>
                      <a:pt x="1379" y="34"/>
                    </a:lnTo>
                    <a:lnTo>
                      <a:pt x="1395" y="45"/>
                    </a:lnTo>
                    <a:lnTo>
                      <a:pt x="1409" y="60"/>
                    </a:lnTo>
                    <a:lnTo>
                      <a:pt x="1422" y="74"/>
                    </a:lnTo>
                    <a:lnTo>
                      <a:pt x="1434" y="90"/>
                    </a:lnTo>
                    <a:lnTo>
                      <a:pt x="1445" y="106"/>
                    </a:lnTo>
                    <a:lnTo>
                      <a:pt x="1452" y="124"/>
                    </a:lnTo>
                    <a:lnTo>
                      <a:pt x="1460" y="142"/>
                    </a:lnTo>
                    <a:lnTo>
                      <a:pt x="1465" y="162"/>
                    </a:lnTo>
                    <a:lnTo>
                      <a:pt x="1469" y="182"/>
                    </a:lnTo>
                    <a:lnTo>
                      <a:pt x="1469" y="204"/>
                    </a:lnTo>
                    <a:lnTo>
                      <a:pt x="1469" y="739"/>
                    </a:lnTo>
                    <a:close/>
                  </a:path>
                </a:pathLst>
              </a:custGeom>
              <a:solidFill>
                <a:srgbClr val="BB7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70" name="Tekstvak 569"/>
              <p:cNvSpPr txBox="1"/>
              <p:nvPr/>
            </p:nvSpPr>
            <p:spPr>
              <a:xfrm>
                <a:off x="617141" y="2204864"/>
                <a:ext cx="1734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b="1" dirty="0" smtClean="0">
                    <a:latin typeface="Myriad Pro" pitchFamily="34" charset="0"/>
                  </a:rPr>
                  <a:t>Netwerken</a:t>
                </a:r>
                <a:endParaRPr lang="nl-NL" sz="2400" b="1" dirty="0">
                  <a:latin typeface="Myriad Pro" pitchFamily="34" charset="0"/>
                </a:endParaRPr>
              </a:p>
            </p:txBody>
          </p:sp>
        </p:grpSp>
        <p:sp>
          <p:nvSpPr>
            <p:cNvPr id="115" name="Freeform 527"/>
            <p:cNvSpPr>
              <a:spLocks/>
            </p:cNvSpPr>
            <p:nvPr/>
          </p:nvSpPr>
          <p:spPr bwMode="auto">
            <a:xfrm>
              <a:off x="3132138" y="1935163"/>
              <a:ext cx="192088" cy="238125"/>
            </a:xfrm>
            <a:custGeom>
              <a:avLst/>
              <a:gdLst>
                <a:gd name="T0" fmla="*/ 110 w 121"/>
                <a:gd name="T1" fmla="*/ 0 h 150"/>
                <a:gd name="T2" fmla="*/ 110 w 121"/>
                <a:gd name="T3" fmla="*/ 0 h 150"/>
                <a:gd name="T4" fmla="*/ 121 w 121"/>
                <a:gd name="T5" fmla="*/ 123 h 150"/>
                <a:gd name="T6" fmla="*/ 0 w 121"/>
                <a:gd name="T7" fmla="*/ 150 h 150"/>
                <a:gd name="T8" fmla="*/ 0 w 121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50">
                  <a:moveTo>
                    <a:pt x="110" y="0"/>
                  </a:moveTo>
                  <a:lnTo>
                    <a:pt x="110" y="0"/>
                  </a:lnTo>
                  <a:lnTo>
                    <a:pt x="121" y="123"/>
                  </a:lnTo>
                  <a:lnTo>
                    <a:pt x="0" y="150"/>
                  </a:lnTo>
                  <a:lnTo>
                    <a:pt x="0" y="150"/>
                  </a:lnTo>
                </a:path>
              </a:pathLst>
            </a:custGeom>
            <a:noFill/>
            <a:ln w="460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grpSp>
        <p:nvGrpSpPr>
          <p:cNvPr id="10" name="Groep 9"/>
          <p:cNvGrpSpPr/>
          <p:nvPr/>
        </p:nvGrpSpPr>
        <p:grpSpPr>
          <a:xfrm>
            <a:off x="5154613" y="589805"/>
            <a:ext cx="2262981" cy="1873250"/>
            <a:chOff x="5154613" y="436563"/>
            <a:chExt cx="2262981" cy="1873250"/>
          </a:xfrm>
        </p:grpSpPr>
        <p:grpSp>
          <p:nvGrpSpPr>
            <p:cNvPr id="4" name="Groep 3"/>
            <p:cNvGrpSpPr/>
            <p:nvPr/>
          </p:nvGrpSpPr>
          <p:grpSpPr>
            <a:xfrm>
              <a:off x="5387975" y="436563"/>
              <a:ext cx="2029619" cy="912813"/>
              <a:chOff x="5387975" y="436563"/>
              <a:chExt cx="2029619" cy="912813"/>
            </a:xfrm>
          </p:grpSpPr>
          <p:sp>
            <p:nvSpPr>
              <p:cNvPr id="467" name="Freeform 129"/>
              <p:cNvSpPr>
                <a:spLocks/>
              </p:cNvSpPr>
              <p:nvPr/>
            </p:nvSpPr>
            <p:spPr bwMode="auto">
              <a:xfrm>
                <a:off x="5387975" y="436563"/>
                <a:ext cx="1954213" cy="912813"/>
              </a:xfrm>
              <a:custGeom>
                <a:avLst/>
                <a:gdLst>
                  <a:gd name="T0" fmla="*/ 1231 w 1231"/>
                  <a:gd name="T1" fmla="*/ 371 h 575"/>
                  <a:gd name="T2" fmla="*/ 1227 w 1231"/>
                  <a:gd name="T3" fmla="*/ 413 h 575"/>
                  <a:gd name="T4" fmla="*/ 1215 w 1231"/>
                  <a:gd name="T5" fmla="*/ 451 h 575"/>
                  <a:gd name="T6" fmla="*/ 1197 w 1231"/>
                  <a:gd name="T7" fmla="*/ 485 h 575"/>
                  <a:gd name="T8" fmla="*/ 1171 w 1231"/>
                  <a:gd name="T9" fmla="*/ 516 h 575"/>
                  <a:gd name="T10" fmla="*/ 1141 w 1231"/>
                  <a:gd name="T11" fmla="*/ 541 h 575"/>
                  <a:gd name="T12" fmla="*/ 1107 w 1231"/>
                  <a:gd name="T13" fmla="*/ 559 h 575"/>
                  <a:gd name="T14" fmla="*/ 1067 w 1231"/>
                  <a:gd name="T15" fmla="*/ 571 h 575"/>
                  <a:gd name="T16" fmla="*/ 1027 w 1231"/>
                  <a:gd name="T17" fmla="*/ 575 h 575"/>
                  <a:gd name="T18" fmla="*/ 204 w 1231"/>
                  <a:gd name="T19" fmla="*/ 575 h 575"/>
                  <a:gd name="T20" fmla="*/ 163 w 1231"/>
                  <a:gd name="T21" fmla="*/ 571 h 575"/>
                  <a:gd name="T22" fmla="*/ 125 w 1231"/>
                  <a:gd name="T23" fmla="*/ 559 h 575"/>
                  <a:gd name="T24" fmla="*/ 90 w 1231"/>
                  <a:gd name="T25" fmla="*/ 541 h 575"/>
                  <a:gd name="T26" fmla="*/ 60 w 1231"/>
                  <a:gd name="T27" fmla="*/ 516 h 575"/>
                  <a:gd name="T28" fmla="*/ 35 w 1231"/>
                  <a:gd name="T29" fmla="*/ 485 h 575"/>
                  <a:gd name="T30" fmla="*/ 17 w 1231"/>
                  <a:gd name="T31" fmla="*/ 451 h 575"/>
                  <a:gd name="T32" fmla="*/ 4 w 1231"/>
                  <a:gd name="T33" fmla="*/ 413 h 575"/>
                  <a:gd name="T34" fmla="*/ 0 w 1231"/>
                  <a:gd name="T35" fmla="*/ 371 h 575"/>
                  <a:gd name="T36" fmla="*/ 0 w 1231"/>
                  <a:gd name="T37" fmla="*/ 206 h 575"/>
                  <a:gd name="T38" fmla="*/ 4 w 1231"/>
                  <a:gd name="T39" fmla="*/ 164 h 575"/>
                  <a:gd name="T40" fmla="*/ 17 w 1231"/>
                  <a:gd name="T41" fmla="*/ 126 h 575"/>
                  <a:gd name="T42" fmla="*/ 35 w 1231"/>
                  <a:gd name="T43" fmla="*/ 90 h 575"/>
                  <a:gd name="T44" fmla="*/ 60 w 1231"/>
                  <a:gd name="T45" fmla="*/ 62 h 575"/>
                  <a:gd name="T46" fmla="*/ 90 w 1231"/>
                  <a:gd name="T47" fmla="*/ 36 h 575"/>
                  <a:gd name="T48" fmla="*/ 125 w 1231"/>
                  <a:gd name="T49" fmla="*/ 17 h 575"/>
                  <a:gd name="T50" fmla="*/ 163 w 1231"/>
                  <a:gd name="T51" fmla="*/ 6 h 575"/>
                  <a:gd name="T52" fmla="*/ 204 w 1231"/>
                  <a:gd name="T53" fmla="*/ 0 h 575"/>
                  <a:gd name="T54" fmla="*/ 1027 w 1231"/>
                  <a:gd name="T55" fmla="*/ 0 h 575"/>
                  <a:gd name="T56" fmla="*/ 1067 w 1231"/>
                  <a:gd name="T57" fmla="*/ 6 h 575"/>
                  <a:gd name="T58" fmla="*/ 1107 w 1231"/>
                  <a:gd name="T59" fmla="*/ 17 h 575"/>
                  <a:gd name="T60" fmla="*/ 1141 w 1231"/>
                  <a:gd name="T61" fmla="*/ 36 h 575"/>
                  <a:gd name="T62" fmla="*/ 1171 w 1231"/>
                  <a:gd name="T63" fmla="*/ 62 h 575"/>
                  <a:gd name="T64" fmla="*/ 1197 w 1231"/>
                  <a:gd name="T65" fmla="*/ 90 h 575"/>
                  <a:gd name="T66" fmla="*/ 1215 w 1231"/>
                  <a:gd name="T67" fmla="*/ 126 h 575"/>
                  <a:gd name="T68" fmla="*/ 1227 w 1231"/>
                  <a:gd name="T69" fmla="*/ 164 h 575"/>
                  <a:gd name="T70" fmla="*/ 1231 w 1231"/>
                  <a:gd name="T71" fmla="*/ 206 h 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31" h="575">
                    <a:moveTo>
                      <a:pt x="1231" y="371"/>
                    </a:moveTo>
                    <a:lnTo>
                      <a:pt x="1231" y="371"/>
                    </a:lnTo>
                    <a:lnTo>
                      <a:pt x="1229" y="393"/>
                    </a:lnTo>
                    <a:lnTo>
                      <a:pt x="1227" y="413"/>
                    </a:lnTo>
                    <a:lnTo>
                      <a:pt x="1222" y="433"/>
                    </a:lnTo>
                    <a:lnTo>
                      <a:pt x="1215" y="451"/>
                    </a:lnTo>
                    <a:lnTo>
                      <a:pt x="1206" y="469"/>
                    </a:lnTo>
                    <a:lnTo>
                      <a:pt x="1197" y="485"/>
                    </a:lnTo>
                    <a:lnTo>
                      <a:pt x="1184" y="501"/>
                    </a:lnTo>
                    <a:lnTo>
                      <a:pt x="1171" y="516"/>
                    </a:lnTo>
                    <a:lnTo>
                      <a:pt x="1157" y="528"/>
                    </a:lnTo>
                    <a:lnTo>
                      <a:pt x="1141" y="541"/>
                    </a:lnTo>
                    <a:lnTo>
                      <a:pt x="1125" y="552"/>
                    </a:lnTo>
                    <a:lnTo>
                      <a:pt x="1107" y="559"/>
                    </a:lnTo>
                    <a:lnTo>
                      <a:pt x="1087" y="566"/>
                    </a:lnTo>
                    <a:lnTo>
                      <a:pt x="1067" y="571"/>
                    </a:lnTo>
                    <a:lnTo>
                      <a:pt x="1047" y="575"/>
                    </a:lnTo>
                    <a:lnTo>
                      <a:pt x="1027" y="575"/>
                    </a:lnTo>
                    <a:lnTo>
                      <a:pt x="204" y="575"/>
                    </a:lnTo>
                    <a:lnTo>
                      <a:pt x="204" y="575"/>
                    </a:lnTo>
                    <a:lnTo>
                      <a:pt x="184" y="575"/>
                    </a:lnTo>
                    <a:lnTo>
                      <a:pt x="163" y="571"/>
                    </a:lnTo>
                    <a:lnTo>
                      <a:pt x="143" y="566"/>
                    </a:lnTo>
                    <a:lnTo>
                      <a:pt x="125" y="559"/>
                    </a:lnTo>
                    <a:lnTo>
                      <a:pt x="107" y="552"/>
                    </a:lnTo>
                    <a:lnTo>
                      <a:pt x="90" y="541"/>
                    </a:lnTo>
                    <a:lnTo>
                      <a:pt x="74" y="528"/>
                    </a:lnTo>
                    <a:lnTo>
                      <a:pt x="60" y="516"/>
                    </a:lnTo>
                    <a:lnTo>
                      <a:pt x="47" y="501"/>
                    </a:lnTo>
                    <a:lnTo>
                      <a:pt x="35" y="485"/>
                    </a:lnTo>
                    <a:lnTo>
                      <a:pt x="26" y="469"/>
                    </a:lnTo>
                    <a:lnTo>
                      <a:pt x="17" y="451"/>
                    </a:lnTo>
                    <a:lnTo>
                      <a:pt x="9" y="433"/>
                    </a:lnTo>
                    <a:lnTo>
                      <a:pt x="4" y="413"/>
                    </a:lnTo>
                    <a:lnTo>
                      <a:pt x="0" y="393"/>
                    </a:lnTo>
                    <a:lnTo>
                      <a:pt x="0" y="371"/>
                    </a:lnTo>
                    <a:lnTo>
                      <a:pt x="0" y="206"/>
                    </a:lnTo>
                    <a:lnTo>
                      <a:pt x="0" y="206"/>
                    </a:lnTo>
                    <a:lnTo>
                      <a:pt x="0" y="184"/>
                    </a:lnTo>
                    <a:lnTo>
                      <a:pt x="4" y="164"/>
                    </a:lnTo>
                    <a:lnTo>
                      <a:pt x="9" y="144"/>
                    </a:lnTo>
                    <a:lnTo>
                      <a:pt x="17" y="126"/>
                    </a:lnTo>
                    <a:lnTo>
                      <a:pt x="26" y="108"/>
                    </a:lnTo>
                    <a:lnTo>
                      <a:pt x="35" y="90"/>
                    </a:lnTo>
                    <a:lnTo>
                      <a:pt x="47" y="76"/>
                    </a:lnTo>
                    <a:lnTo>
                      <a:pt x="60" y="62"/>
                    </a:lnTo>
                    <a:lnTo>
                      <a:pt x="74" y="47"/>
                    </a:lnTo>
                    <a:lnTo>
                      <a:pt x="90" y="36"/>
                    </a:lnTo>
                    <a:lnTo>
                      <a:pt x="107" y="26"/>
                    </a:lnTo>
                    <a:lnTo>
                      <a:pt x="125" y="17"/>
                    </a:lnTo>
                    <a:lnTo>
                      <a:pt x="143" y="11"/>
                    </a:lnTo>
                    <a:lnTo>
                      <a:pt x="163" y="6"/>
                    </a:lnTo>
                    <a:lnTo>
                      <a:pt x="184" y="2"/>
                    </a:lnTo>
                    <a:lnTo>
                      <a:pt x="204" y="0"/>
                    </a:lnTo>
                    <a:lnTo>
                      <a:pt x="1027" y="0"/>
                    </a:lnTo>
                    <a:lnTo>
                      <a:pt x="1027" y="0"/>
                    </a:lnTo>
                    <a:lnTo>
                      <a:pt x="1047" y="2"/>
                    </a:lnTo>
                    <a:lnTo>
                      <a:pt x="1067" y="6"/>
                    </a:lnTo>
                    <a:lnTo>
                      <a:pt x="1087" y="11"/>
                    </a:lnTo>
                    <a:lnTo>
                      <a:pt x="1107" y="17"/>
                    </a:lnTo>
                    <a:lnTo>
                      <a:pt x="1125" y="26"/>
                    </a:lnTo>
                    <a:lnTo>
                      <a:pt x="1141" y="36"/>
                    </a:lnTo>
                    <a:lnTo>
                      <a:pt x="1157" y="47"/>
                    </a:lnTo>
                    <a:lnTo>
                      <a:pt x="1171" y="62"/>
                    </a:lnTo>
                    <a:lnTo>
                      <a:pt x="1184" y="76"/>
                    </a:lnTo>
                    <a:lnTo>
                      <a:pt x="1197" y="90"/>
                    </a:lnTo>
                    <a:lnTo>
                      <a:pt x="1206" y="108"/>
                    </a:lnTo>
                    <a:lnTo>
                      <a:pt x="1215" y="126"/>
                    </a:lnTo>
                    <a:lnTo>
                      <a:pt x="1222" y="144"/>
                    </a:lnTo>
                    <a:lnTo>
                      <a:pt x="1227" y="164"/>
                    </a:lnTo>
                    <a:lnTo>
                      <a:pt x="1229" y="184"/>
                    </a:lnTo>
                    <a:lnTo>
                      <a:pt x="1231" y="206"/>
                    </a:lnTo>
                    <a:lnTo>
                      <a:pt x="1231" y="371"/>
                    </a:lnTo>
                    <a:close/>
                  </a:path>
                </a:pathLst>
              </a:custGeom>
              <a:solidFill>
                <a:srgbClr val="88B6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" name="Tekstvak 1"/>
              <p:cNvSpPr txBox="1"/>
              <p:nvPr/>
            </p:nvSpPr>
            <p:spPr>
              <a:xfrm>
                <a:off x="5683250" y="625476"/>
                <a:ext cx="1734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b="1" dirty="0" smtClean="0">
                    <a:latin typeface="Myriad Pro" pitchFamily="34" charset="0"/>
                  </a:rPr>
                  <a:t>Ervaring</a:t>
                </a:r>
                <a:endParaRPr lang="nl-NL" sz="2400" b="1" dirty="0">
                  <a:latin typeface="Myriad Pro" pitchFamily="34" charset="0"/>
                </a:endParaRPr>
              </a:p>
            </p:txBody>
          </p:sp>
        </p:grpSp>
        <p:sp>
          <p:nvSpPr>
            <p:cNvPr id="116" name="Freeform 528"/>
            <p:cNvSpPr>
              <a:spLocks/>
            </p:cNvSpPr>
            <p:nvPr/>
          </p:nvSpPr>
          <p:spPr bwMode="auto">
            <a:xfrm>
              <a:off x="5154613" y="2133600"/>
              <a:ext cx="268288" cy="176213"/>
            </a:xfrm>
            <a:custGeom>
              <a:avLst/>
              <a:gdLst>
                <a:gd name="T0" fmla="*/ 169 w 169"/>
                <a:gd name="T1" fmla="*/ 77 h 111"/>
                <a:gd name="T2" fmla="*/ 169 w 169"/>
                <a:gd name="T3" fmla="*/ 77 h 111"/>
                <a:gd name="T4" fmla="*/ 52 w 169"/>
                <a:gd name="T5" fmla="*/ 111 h 111"/>
                <a:gd name="T6" fmla="*/ 0 w 169"/>
                <a:gd name="T7" fmla="*/ 0 h 111"/>
                <a:gd name="T8" fmla="*/ 0 w 169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111">
                  <a:moveTo>
                    <a:pt x="169" y="77"/>
                  </a:moveTo>
                  <a:lnTo>
                    <a:pt x="169" y="77"/>
                  </a:lnTo>
                  <a:lnTo>
                    <a:pt x="52" y="111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460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17" name="Freeform 529"/>
          <p:cNvSpPr>
            <a:spLocks/>
          </p:cNvSpPr>
          <p:nvPr/>
        </p:nvSpPr>
        <p:spPr bwMode="auto">
          <a:xfrm>
            <a:off x="2151063" y="1110505"/>
            <a:ext cx="4937125" cy="5019675"/>
          </a:xfrm>
          <a:custGeom>
            <a:avLst/>
            <a:gdLst>
              <a:gd name="T0" fmla="*/ 2180 w 3110"/>
              <a:gd name="T1" fmla="*/ 184 h 3162"/>
              <a:gd name="T2" fmla="*/ 2135 w 3110"/>
              <a:gd name="T3" fmla="*/ 425 h 3162"/>
              <a:gd name="T4" fmla="*/ 1856 w 3110"/>
              <a:gd name="T5" fmla="*/ 1060 h 3162"/>
              <a:gd name="T6" fmla="*/ 1791 w 3110"/>
              <a:gd name="T7" fmla="*/ 1332 h 3162"/>
              <a:gd name="T8" fmla="*/ 1816 w 3110"/>
              <a:gd name="T9" fmla="*/ 1404 h 3162"/>
              <a:gd name="T10" fmla="*/ 1964 w 3110"/>
              <a:gd name="T11" fmla="*/ 1454 h 3162"/>
              <a:gd name="T12" fmla="*/ 2166 w 3110"/>
              <a:gd name="T13" fmla="*/ 1382 h 3162"/>
              <a:gd name="T14" fmla="*/ 2580 w 3110"/>
              <a:gd name="T15" fmla="*/ 1065 h 3162"/>
              <a:gd name="T16" fmla="*/ 2762 w 3110"/>
              <a:gd name="T17" fmla="*/ 903 h 3162"/>
              <a:gd name="T18" fmla="*/ 2924 w 3110"/>
              <a:gd name="T19" fmla="*/ 858 h 3162"/>
              <a:gd name="T20" fmla="*/ 3054 w 3110"/>
              <a:gd name="T21" fmla="*/ 908 h 3162"/>
              <a:gd name="T22" fmla="*/ 3110 w 3110"/>
              <a:gd name="T23" fmla="*/ 1033 h 3162"/>
              <a:gd name="T24" fmla="*/ 3057 w 3110"/>
              <a:gd name="T25" fmla="*/ 1211 h 3162"/>
              <a:gd name="T26" fmla="*/ 2937 w 3110"/>
              <a:gd name="T27" fmla="*/ 1344 h 3162"/>
              <a:gd name="T28" fmla="*/ 2636 w 3110"/>
              <a:gd name="T29" fmla="*/ 1503 h 3162"/>
              <a:gd name="T30" fmla="*/ 2247 w 3110"/>
              <a:gd name="T31" fmla="*/ 1636 h 3162"/>
              <a:gd name="T32" fmla="*/ 2016 w 3110"/>
              <a:gd name="T33" fmla="*/ 1798 h 3162"/>
              <a:gd name="T34" fmla="*/ 1978 w 3110"/>
              <a:gd name="T35" fmla="*/ 1988 h 3162"/>
              <a:gd name="T36" fmla="*/ 2090 w 3110"/>
              <a:gd name="T37" fmla="*/ 2204 h 3162"/>
              <a:gd name="T38" fmla="*/ 2374 w 3110"/>
              <a:gd name="T39" fmla="*/ 2521 h 3162"/>
              <a:gd name="T40" fmla="*/ 2565 w 3110"/>
              <a:gd name="T41" fmla="*/ 2829 h 3162"/>
              <a:gd name="T42" fmla="*/ 2589 w 3110"/>
              <a:gd name="T43" fmla="*/ 3016 h 3162"/>
              <a:gd name="T44" fmla="*/ 2547 w 3110"/>
              <a:gd name="T45" fmla="*/ 3094 h 3162"/>
              <a:gd name="T46" fmla="*/ 2389 w 3110"/>
              <a:gd name="T47" fmla="*/ 3162 h 3162"/>
              <a:gd name="T48" fmla="*/ 2236 w 3110"/>
              <a:gd name="T49" fmla="*/ 3096 h 3162"/>
              <a:gd name="T50" fmla="*/ 2101 w 3110"/>
              <a:gd name="T51" fmla="*/ 2939 h 3162"/>
              <a:gd name="T52" fmla="*/ 1960 w 3110"/>
              <a:gd name="T53" fmla="*/ 2611 h 3162"/>
              <a:gd name="T54" fmla="*/ 1823 w 3110"/>
              <a:gd name="T55" fmla="*/ 2298 h 3162"/>
              <a:gd name="T56" fmla="*/ 1609 w 3110"/>
              <a:gd name="T57" fmla="*/ 2099 h 3162"/>
              <a:gd name="T58" fmla="*/ 1353 w 3110"/>
              <a:gd name="T59" fmla="*/ 2040 h 3162"/>
              <a:gd name="T60" fmla="*/ 1088 w 3110"/>
              <a:gd name="T61" fmla="*/ 2148 h 3162"/>
              <a:gd name="T62" fmla="*/ 847 w 3110"/>
              <a:gd name="T63" fmla="*/ 2407 h 3162"/>
              <a:gd name="T64" fmla="*/ 512 w 3110"/>
              <a:gd name="T65" fmla="*/ 2678 h 3162"/>
              <a:gd name="T66" fmla="*/ 292 w 3110"/>
              <a:gd name="T67" fmla="*/ 2766 h 3162"/>
              <a:gd name="T68" fmla="*/ 110 w 3110"/>
              <a:gd name="T69" fmla="*/ 2746 h 3162"/>
              <a:gd name="T70" fmla="*/ 20 w 3110"/>
              <a:gd name="T71" fmla="*/ 2642 h 3162"/>
              <a:gd name="T72" fmla="*/ 2 w 3110"/>
              <a:gd name="T73" fmla="*/ 2521 h 3162"/>
              <a:gd name="T74" fmla="*/ 81 w 3110"/>
              <a:gd name="T75" fmla="*/ 2366 h 3162"/>
              <a:gd name="T76" fmla="*/ 256 w 3110"/>
              <a:gd name="T77" fmla="*/ 2233 h 3162"/>
              <a:gd name="T78" fmla="*/ 812 w 3110"/>
              <a:gd name="T79" fmla="*/ 1964 h 3162"/>
              <a:gd name="T80" fmla="*/ 1084 w 3110"/>
              <a:gd name="T81" fmla="*/ 1762 h 3162"/>
              <a:gd name="T82" fmla="*/ 1167 w 3110"/>
              <a:gd name="T83" fmla="*/ 1622 h 3162"/>
              <a:gd name="T84" fmla="*/ 1133 w 3110"/>
              <a:gd name="T85" fmla="*/ 1452 h 3162"/>
              <a:gd name="T86" fmla="*/ 971 w 3110"/>
              <a:gd name="T87" fmla="*/ 1281 h 3162"/>
              <a:gd name="T88" fmla="*/ 638 w 3110"/>
              <a:gd name="T89" fmla="*/ 1090 h 3162"/>
              <a:gd name="T90" fmla="*/ 267 w 3110"/>
              <a:gd name="T91" fmla="*/ 952 h 3162"/>
              <a:gd name="T92" fmla="*/ 83 w 3110"/>
              <a:gd name="T93" fmla="*/ 829 h 3162"/>
              <a:gd name="T94" fmla="*/ 45 w 3110"/>
              <a:gd name="T95" fmla="*/ 699 h 3162"/>
              <a:gd name="T96" fmla="*/ 104 w 3110"/>
              <a:gd name="T97" fmla="*/ 584 h 3162"/>
              <a:gd name="T98" fmla="*/ 229 w 3110"/>
              <a:gd name="T99" fmla="*/ 530 h 3162"/>
              <a:gd name="T100" fmla="*/ 398 w 3110"/>
              <a:gd name="T101" fmla="*/ 553 h 3162"/>
              <a:gd name="T102" fmla="*/ 802 w 3110"/>
              <a:gd name="T103" fmla="*/ 788 h 3162"/>
              <a:gd name="T104" fmla="*/ 1202 w 3110"/>
              <a:gd name="T105" fmla="*/ 1089 h 3162"/>
              <a:gd name="T106" fmla="*/ 1400 w 3110"/>
              <a:gd name="T107" fmla="*/ 1153 h 3162"/>
              <a:gd name="T108" fmla="*/ 1539 w 3110"/>
              <a:gd name="T109" fmla="*/ 1058 h 3162"/>
              <a:gd name="T110" fmla="*/ 1598 w 3110"/>
              <a:gd name="T111" fmla="*/ 661 h 3162"/>
              <a:gd name="T112" fmla="*/ 1675 w 3110"/>
              <a:gd name="T113" fmla="*/ 200 h 3162"/>
              <a:gd name="T114" fmla="*/ 1767 w 3110"/>
              <a:gd name="T115" fmla="*/ 42 h 3162"/>
              <a:gd name="T116" fmla="*/ 1915 w 3110"/>
              <a:gd name="T117" fmla="*/ 2 h 3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10" h="3162">
                <a:moveTo>
                  <a:pt x="2156" y="126"/>
                </a:moveTo>
                <a:lnTo>
                  <a:pt x="2156" y="126"/>
                </a:lnTo>
                <a:lnTo>
                  <a:pt x="2164" y="135"/>
                </a:lnTo>
                <a:lnTo>
                  <a:pt x="2169" y="146"/>
                </a:lnTo>
                <a:lnTo>
                  <a:pt x="2175" y="159"/>
                </a:lnTo>
                <a:lnTo>
                  <a:pt x="2178" y="171"/>
                </a:lnTo>
                <a:lnTo>
                  <a:pt x="2180" y="184"/>
                </a:lnTo>
                <a:lnTo>
                  <a:pt x="2182" y="198"/>
                </a:lnTo>
                <a:lnTo>
                  <a:pt x="2182" y="229"/>
                </a:lnTo>
                <a:lnTo>
                  <a:pt x="2180" y="263"/>
                </a:lnTo>
                <a:lnTo>
                  <a:pt x="2173" y="301"/>
                </a:lnTo>
                <a:lnTo>
                  <a:pt x="2162" y="339"/>
                </a:lnTo>
                <a:lnTo>
                  <a:pt x="2149" y="382"/>
                </a:lnTo>
                <a:lnTo>
                  <a:pt x="2135" y="425"/>
                </a:lnTo>
                <a:lnTo>
                  <a:pt x="2117" y="471"/>
                </a:lnTo>
                <a:lnTo>
                  <a:pt x="2077" y="566"/>
                </a:lnTo>
                <a:lnTo>
                  <a:pt x="2034" y="663"/>
                </a:lnTo>
                <a:lnTo>
                  <a:pt x="1987" y="764"/>
                </a:lnTo>
                <a:lnTo>
                  <a:pt x="1940" y="865"/>
                </a:lnTo>
                <a:lnTo>
                  <a:pt x="1895" y="964"/>
                </a:lnTo>
                <a:lnTo>
                  <a:pt x="1856" y="1060"/>
                </a:lnTo>
                <a:lnTo>
                  <a:pt x="1838" y="1105"/>
                </a:lnTo>
                <a:lnTo>
                  <a:pt x="1823" y="1148"/>
                </a:lnTo>
                <a:lnTo>
                  <a:pt x="1811" y="1189"/>
                </a:lnTo>
                <a:lnTo>
                  <a:pt x="1802" y="1229"/>
                </a:lnTo>
                <a:lnTo>
                  <a:pt x="1794" y="1267"/>
                </a:lnTo>
                <a:lnTo>
                  <a:pt x="1791" y="1301"/>
                </a:lnTo>
                <a:lnTo>
                  <a:pt x="1791" y="1332"/>
                </a:lnTo>
                <a:lnTo>
                  <a:pt x="1793" y="1346"/>
                </a:lnTo>
                <a:lnTo>
                  <a:pt x="1794" y="1359"/>
                </a:lnTo>
                <a:lnTo>
                  <a:pt x="1798" y="1371"/>
                </a:lnTo>
                <a:lnTo>
                  <a:pt x="1803" y="1384"/>
                </a:lnTo>
                <a:lnTo>
                  <a:pt x="1809" y="1395"/>
                </a:lnTo>
                <a:lnTo>
                  <a:pt x="1816" y="1404"/>
                </a:lnTo>
                <a:lnTo>
                  <a:pt x="1816" y="1404"/>
                </a:lnTo>
                <a:lnTo>
                  <a:pt x="1832" y="1420"/>
                </a:lnTo>
                <a:lnTo>
                  <a:pt x="1850" y="1434"/>
                </a:lnTo>
                <a:lnTo>
                  <a:pt x="1870" y="1443"/>
                </a:lnTo>
                <a:lnTo>
                  <a:pt x="1892" y="1451"/>
                </a:lnTo>
                <a:lnTo>
                  <a:pt x="1915" y="1456"/>
                </a:lnTo>
                <a:lnTo>
                  <a:pt x="1938" y="1456"/>
                </a:lnTo>
                <a:lnTo>
                  <a:pt x="1964" y="1454"/>
                </a:lnTo>
                <a:lnTo>
                  <a:pt x="1991" y="1451"/>
                </a:lnTo>
                <a:lnTo>
                  <a:pt x="2018" y="1445"/>
                </a:lnTo>
                <a:lnTo>
                  <a:pt x="2045" y="1436"/>
                </a:lnTo>
                <a:lnTo>
                  <a:pt x="2075" y="1425"/>
                </a:lnTo>
                <a:lnTo>
                  <a:pt x="2104" y="1413"/>
                </a:lnTo>
                <a:lnTo>
                  <a:pt x="2135" y="1398"/>
                </a:lnTo>
                <a:lnTo>
                  <a:pt x="2166" y="1382"/>
                </a:lnTo>
                <a:lnTo>
                  <a:pt x="2227" y="1344"/>
                </a:lnTo>
                <a:lnTo>
                  <a:pt x="2290" y="1303"/>
                </a:lnTo>
                <a:lnTo>
                  <a:pt x="2353" y="1258"/>
                </a:lnTo>
                <a:lnTo>
                  <a:pt x="2414" y="1211"/>
                </a:lnTo>
                <a:lnTo>
                  <a:pt x="2472" y="1162"/>
                </a:lnTo>
                <a:lnTo>
                  <a:pt x="2528" y="1114"/>
                </a:lnTo>
                <a:lnTo>
                  <a:pt x="2580" y="1065"/>
                </a:lnTo>
                <a:lnTo>
                  <a:pt x="2627" y="1020"/>
                </a:lnTo>
                <a:lnTo>
                  <a:pt x="2668" y="977"/>
                </a:lnTo>
                <a:lnTo>
                  <a:pt x="2668" y="977"/>
                </a:lnTo>
                <a:lnTo>
                  <a:pt x="2692" y="955"/>
                </a:lnTo>
                <a:lnTo>
                  <a:pt x="2715" y="935"/>
                </a:lnTo>
                <a:lnTo>
                  <a:pt x="2738" y="917"/>
                </a:lnTo>
                <a:lnTo>
                  <a:pt x="2762" y="903"/>
                </a:lnTo>
                <a:lnTo>
                  <a:pt x="2785" y="890"/>
                </a:lnTo>
                <a:lnTo>
                  <a:pt x="2811" y="880"/>
                </a:lnTo>
                <a:lnTo>
                  <a:pt x="2834" y="871"/>
                </a:lnTo>
                <a:lnTo>
                  <a:pt x="2857" y="865"/>
                </a:lnTo>
                <a:lnTo>
                  <a:pt x="2879" y="861"/>
                </a:lnTo>
                <a:lnTo>
                  <a:pt x="2902" y="858"/>
                </a:lnTo>
                <a:lnTo>
                  <a:pt x="2924" y="858"/>
                </a:lnTo>
                <a:lnTo>
                  <a:pt x="2946" y="860"/>
                </a:lnTo>
                <a:lnTo>
                  <a:pt x="2965" y="865"/>
                </a:lnTo>
                <a:lnTo>
                  <a:pt x="2985" y="871"/>
                </a:lnTo>
                <a:lnTo>
                  <a:pt x="3005" y="878"/>
                </a:lnTo>
                <a:lnTo>
                  <a:pt x="3021" y="887"/>
                </a:lnTo>
                <a:lnTo>
                  <a:pt x="3038" y="896"/>
                </a:lnTo>
                <a:lnTo>
                  <a:pt x="3054" y="908"/>
                </a:lnTo>
                <a:lnTo>
                  <a:pt x="3066" y="923"/>
                </a:lnTo>
                <a:lnTo>
                  <a:pt x="3079" y="937"/>
                </a:lnTo>
                <a:lnTo>
                  <a:pt x="3088" y="953"/>
                </a:lnTo>
                <a:lnTo>
                  <a:pt x="3097" y="971"/>
                </a:lnTo>
                <a:lnTo>
                  <a:pt x="3104" y="991"/>
                </a:lnTo>
                <a:lnTo>
                  <a:pt x="3108" y="1011"/>
                </a:lnTo>
                <a:lnTo>
                  <a:pt x="3110" y="1033"/>
                </a:lnTo>
                <a:lnTo>
                  <a:pt x="3110" y="1056"/>
                </a:lnTo>
                <a:lnTo>
                  <a:pt x="3108" y="1080"/>
                </a:lnTo>
                <a:lnTo>
                  <a:pt x="3104" y="1103"/>
                </a:lnTo>
                <a:lnTo>
                  <a:pt x="3097" y="1130"/>
                </a:lnTo>
                <a:lnTo>
                  <a:pt x="3086" y="1155"/>
                </a:lnTo>
                <a:lnTo>
                  <a:pt x="3074" y="1184"/>
                </a:lnTo>
                <a:lnTo>
                  <a:pt x="3057" y="1211"/>
                </a:lnTo>
                <a:lnTo>
                  <a:pt x="3057" y="1211"/>
                </a:lnTo>
                <a:lnTo>
                  <a:pt x="3047" y="1229"/>
                </a:lnTo>
                <a:lnTo>
                  <a:pt x="3034" y="1247"/>
                </a:lnTo>
                <a:lnTo>
                  <a:pt x="3020" y="1265"/>
                </a:lnTo>
                <a:lnTo>
                  <a:pt x="3005" y="1281"/>
                </a:lnTo>
                <a:lnTo>
                  <a:pt x="2973" y="1314"/>
                </a:lnTo>
                <a:lnTo>
                  <a:pt x="2937" y="1344"/>
                </a:lnTo>
                <a:lnTo>
                  <a:pt x="2899" y="1371"/>
                </a:lnTo>
                <a:lnTo>
                  <a:pt x="2859" y="1398"/>
                </a:lnTo>
                <a:lnTo>
                  <a:pt x="2816" y="1422"/>
                </a:lnTo>
                <a:lnTo>
                  <a:pt x="2773" y="1445"/>
                </a:lnTo>
                <a:lnTo>
                  <a:pt x="2728" y="1465"/>
                </a:lnTo>
                <a:lnTo>
                  <a:pt x="2683" y="1485"/>
                </a:lnTo>
                <a:lnTo>
                  <a:pt x="2636" y="1503"/>
                </a:lnTo>
                <a:lnTo>
                  <a:pt x="2591" y="1519"/>
                </a:lnTo>
                <a:lnTo>
                  <a:pt x="2502" y="1550"/>
                </a:lnTo>
                <a:lnTo>
                  <a:pt x="2418" y="1575"/>
                </a:lnTo>
                <a:lnTo>
                  <a:pt x="2418" y="1575"/>
                </a:lnTo>
                <a:lnTo>
                  <a:pt x="2356" y="1595"/>
                </a:lnTo>
                <a:lnTo>
                  <a:pt x="2299" y="1615"/>
                </a:lnTo>
                <a:lnTo>
                  <a:pt x="2247" y="1636"/>
                </a:lnTo>
                <a:lnTo>
                  <a:pt x="2200" y="1658"/>
                </a:lnTo>
                <a:lnTo>
                  <a:pt x="2158" y="1680"/>
                </a:lnTo>
                <a:lnTo>
                  <a:pt x="2120" y="1701"/>
                </a:lnTo>
                <a:lnTo>
                  <a:pt x="2088" y="1725"/>
                </a:lnTo>
                <a:lnTo>
                  <a:pt x="2059" y="1748"/>
                </a:lnTo>
                <a:lnTo>
                  <a:pt x="2036" y="1773"/>
                </a:lnTo>
                <a:lnTo>
                  <a:pt x="2016" y="1798"/>
                </a:lnTo>
                <a:lnTo>
                  <a:pt x="2000" y="1824"/>
                </a:lnTo>
                <a:lnTo>
                  <a:pt x="1987" y="1849"/>
                </a:lnTo>
                <a:lnTo>
                  <a:pt x="1978" y="1876"/>
                </a:lnTo>
                <a:lnTo>
                  <a:pt x="1975" y="1903"/>
                </a:lnTo>
                <a:lnTo>
                  <a:pt x="1973" y="1932"/>
                </a:lnTo>
                <a:lnTo>
                  <a:pt x="1975" y="1959"/>
                </a:lnTo>
                <a:lnTo>
                  <a:pt x="1978" y="1988"/>
                </a:lnTo>
                <a:lnTo>
                  <a:pt x="1987" y="2016"/>
                </a:lnTo>
                <a:lnTo>
                  <a:pt x="1998" y="2047"/>
                </a:lnTo>
                <a:lnTo>
                  <a:pt x="2011" y="2078"/>
                </a:lnTo>
                <a:lnTo>
                  <a:pt x="2027" y="2108"/>
                </a:lnTo>
                <a:lnTo>
                  <a:pt x="2047" y="2139"/>
                </a:lnTo>
                <a:lnTo>
                  <a:pt x="2066" y="2171"/>
                </a:lnTo>
                <a:lnTo>
                  <a:pt x="2090" y="2204"/>
                </a:lnTo>
                <a:lnTo>
                  <a:pt x="2115" y="2236"/>
                </a:lnTo>
                <a:lnTo>
                  <a:pt x="2142" y="2269"/>
                </a:lnTo>
                <a:lnTo>
                  <a:pt x="2200" y="2337"/>
                </a:lnTo>
                <a:lnTo>
                  <a:pt x="2265" y="2407"/>
                </a:lnTo>
                <a:lnTo>
                  <a:pt x="2335" y="2480"/>
                </a:lnTo>
                <a:lnTo>
                  <a:pt x="2335" y="2480"/>
                </a:lnTo>
                <a:lnTo>
                  <a:pt x="2374" y="2521"/>
                </a:lnTo>
                <a:lnTo>
                  <a:pt x="2411" y="2564"/>
                </a:lnTo>
                <a:lnTo>
                  <a:pt x="2445" y="2607"/>
                </a:lnTo>
                <a:lnTo>
                  <a:pt x="2475" y="2653"/>
                </a:lnTo>
                <a:lnTo>
                  <a:pt x="2502" y="2698"/>
                </a:lnTo>
                <a:lnTo>
                  <a:pt x="2528" y="2743"/>
                </a:lnTo>
                <a:lnTo>
                  <a:pt x="2547" y="2786"/>
                </a:lnTo>
                <a:lnTo>
                  <a:pt x="2565" y="2829"/>
                </a:lnTo>
                <a:lnTo>
                  <a:pt x="2578" y="2871"/>
                </a:lnTo>
                <a:lnTo>
                  <a:pt x="2587" y="2910"/>
                </a:lnTo>
                <a:lnTo>
                  <a:pt x="2593" y="2948"/>
                </a:lnTo>
                <a:lnTo>
                  <a:pt x="2593" y="2966"/>
                </a:lnTo>
                <a:lnTo>
                  <a:pt x="2593" y="2984"/>
                </a:lnTo>
                <a:lnTo>
                  <a:pt x="2591" y="3000"/>
                </a:lnTo>
                <a:lnTo>
                  <a:pt x="2589" y="3016"/>
                </a:lnTo>
                <a:lnTo>
                  <a:pt x="2585" y="3031"/>
                </a:lnTo>
                <a:lnTo>
                  <a:pt x="2580" y="3045"/>
                </a:lnTo>
                <a:lnTo>
                  <a:pt x="2574" y="3060"/>
                </a:lnTo>
                <a:lnTo>
                  <a:pt x="2567" y="3072"/>
                </a:lnTo>
                <a:lnTo>
                  <a:pt x="2558" y="3083"/>
                </a:lnTo>
                <a:lnTo>
                  <a:pt x="2547" y="3094"/>
                </a:lnTo>
                <a:lnTo>
                  <a:pt x="2547" y="3094"/>
                </a:lnTo>
                <a:lnTo>
                  <a:pt x="2526" y="3114"/>
                </a:lnTo>
                <a:lnTo>
                  <a:pt x="2502" y="3130"/>
                </a:lnTo>
                <a:lnTo>
                  <a:pt x="2481" y="3143"/>
                </a:lnTo>
                <a:lnTo>
                  <a:pt x="2457" y="3152"/>
                </a:lnTo>
                <a:lnTo>
                  <a:pt x="2436" y="3159"/>
                </a:lnTo>
                <a:lnTo>
                  <a:pt x="2412" y="3162"/>
                </a:lnTo>
                <a:lnTo>
                  <a:pt x="2389" y="3162"/>
                </a:lnTo>
                <a:lnTo>
                  <a:pt x="2367" y="3161"/>
                </a:lnTo>
                <a:lnTo>
                  <a:pt x="2344" y="3155"/>
                </a:lnTo>
                <a:lnTo>
                  <a:pt x="2322" y="3148"/>
                </a:lnTo>
                <a:lnTo>
                  <a:pt x="2301" y="3139"/>
                </a:lnTo>
                <a:lnTo>
                  <a:pt x="2279" y="3126"/>
                </a:lnTo>
                <a:lnTo>
                  <a:pt x="2257" y="3112"/>
                </a:lnTo>
                <a:lnTo>
                  <a:pt x="2236" y="3096"/>
                </a:lnTo>
                <a:lnTo>
                  <a:pt x="2214" y="3080"/>
                </a:lnTo>
                <a:lnTo>
                  <a:pt x="2194" y="3060"/>
                </a:lnTo>
                <a:lnTo>
                  <a:pt x="2175" y="3038"/>
                </a:lnTo>
                <a:lnTo>
                  <a:pt x="2155" y="3015"/>
                </a:lnTo>
                <a:lnTo>
                  <a:pt x="2137" y="2991"/>
                </a:lnTo>
                <a:lnTo>
                  <a:pt x="2119" y="2966"/>
                </a:lnTo>
                <a:lnTo>
                  <a:pt x="2101" y="2939"/>
                </a:lnTo>
                <a:lnTo>
                  <a:pt x="2084" y="2912"/>
                </a:lnTo>
                <a:lnTo>
                  <a:pt x="2052" y="2854"/>
                </a:lnTo>
                <a:lnTo>
                  <a:pt x="2023" y="2795"/>
                </a:lnTo>
                <a:lnTo>
                  <a:pt x="1998" y="2734"/>
                </a:lnTo>
                <a:lnTo>
                  <a:pt x="1976" y="2672"/>
                </a:lnTo>
                <a:lnTo>
                  <a:pt x="1960" y="2611"/>
                </a:lnTo>
                <a:lnTo>
                  <a:pt x="1960" y="2611"/>
                </a:lnTo>
                <a:lnTo>
                  <a:pt x="1946" y="2561"/>
                </a:lnTo>
                <a:lnTo>
                  <a:pt x="1931" y="2512"/>
                </a:lnTo>
                <a:lnTo>
                  <a:pt x="1913" y="2465"/>
                </a:lnTo>
                <a:lnTo>
                  <a:pt x="1893" y="2420"/>
                </a:lnTo>
                <a:lnTo>
                  <a:pt x="1872" y="2377"/>
                </a:lnTo>
                <a:lnTo>
                  <a:pt x="1848" y="2337"/>
                </a:lnTo>
                <a:lnTo>
                  <a:pt x="1823" y="2298"/>
                </a:lnTo>
                <a:lnTo>
                  <a:pt x="1796" y="2262"/>
                </a:lnTo>
                <a:lnTo>
                  <a:pt x="1769" y="2229"/>
                </a:lnTo>
                <a:lnTo>
                  <a:pt x="1739" y="2197"/>
                </a:lnTo>
                <a:lnTo>
                  <a:pt x="1708" y="2168"/>
                </a:lnTo>
                <a:lnTo>
                  <a:pt x="1675" y="2143"/>
                </a:lnTo>
                <a:lnTo>
                  <a:pt x="1643" y="2119"/>
                </a:lnTo>
                <a:lnTo>
                  <a:pt x="1609" y="2099"/>
                </a:lnTo>
                <a:lnTo>
                  <a:pt x="1575" y="2081"/>
                </a:lnTo>
                <a:lnTo>
                  <a:pt x="1539" y="2067"/>
                </a:lnTo>
                <a:lnTo>
                  <a:pt x="1502" y="2054"/>
                </a:lnTo>
                <a:lnTo>
                  <a:pt x="1466" y="2047"/>
                </a:lnTo>
                <a:lnTo>
                  <a:pt x="1429" y="2042"/>
                </a:lnTo>
                <a:lnTo>
                  <a:pt x="1391" y="2038"/>
                </a:lnTo>
                <a:lnTo>
                  <a:pt x="1353" y="2040"/>
                </a:lnTo>
                <a:lnTo>
                  <a:pt x="1315" y="2043"/>
                </a:lnTo>
                <a:lnTo>
                  <a:pt x="1277" y="2053"/>
                </a:lnTo>
                <a:lnTo>
                  <a:pt x="1238" y="2063"/>
                </a:lnTo>
                <a:lnTo>
                  <a:pt x="1200" y="2080"/>
                </a:lnTo>
                <a:lnTo>
                  <a:pt x="1162" y="2098"/>
                </a:lnTo>
                <a:lnTo>
                  <a:pt x="1124" y="2121"/>
                </a:lnTo>
                <a:lnTo>
                  <a:pt x="1088" y="2148"/>
                </a:lnTo>
                <a:lnTo>
                  <a:pt x="1050" y="2179"/>
                </a:lnTo>
                <a:lnTo>
                  <a:pt x="1014" y="2213"/>
                </a:lnTo>
                <a:lnTo>
                  <a:pt x="978" y="2251"/>
                </a:lnTo>
                <a:lnTo>
                  <a:pt x="944" y="2294"/>
                </a:lnTo>
                <a:lnTo>
                  <a:pt x="944" y="2294"/>
                </a:lnTo>
                <a:lnTo>
                  <a:pt x="897" y="2352"/>
                </a:lnTo>
                <a:lnTo>
                  <a:pt x="847" y="2407"/>
                </a:lnTo>
                <a:lnTo>
                  <a:pt x="791" y="2463"/>
                </a:lnTo>
                <a:lnTo>
                  <a:pt x="733" y="2517"/>
                </a:lnTo>
                <a:lnTo>
                  <a:pt x="670" y="2568"/>
                </a:lnTo>
                <a:lnTo>
                  <a:pt x="607" y="2615"/>
                </a:lnTo>
                <a:lnTo>
                  <a:pt x="575" y="2636"/>
                </a:lnTo>
                <a:lnTo>
                  <a:pt x="542" y="2658"/>
                </a:lnTo>
                <a:lnTo>
                  <a:pt x="512" y="2678"/>
                </a:lnTo>
                <a:lnTo>
                  <a:pt x="479" y="2696"/>
                </a:lnTo>
                <a:lnTo>
                  <a:pt x="447" y="2712"/>
                </a:lnTo>
                <a:lnTo>
                  <a:pt x="414" y="2726"/>
                </a:lnTo>
                <a:lnTo>
                  <a:pt x="384" y="2739"/>
                </a:lnTo>
                <a:lnTo>
                  <a:pt x="351" y="2750"/>
                </a:lnTo>
                <a:lnTo>
                  <a:pt x="321" y="2759"/>
                </a:lnTo>
                <a:lnTo>
                  <a:pt x="292" y="2766"/>
                </a:lnTo>
                <a:lnTo>
                  <a:pt x="263" y="2770"/>
                </a:lnTo>
                <a:lnTo>
                  <a:pt x="234" y="2773"/>
                </a:lnTo>
                <a:lnTo>
                  <a:pt x="207" y="2773"/>
                </a:lnTo>
                <a:lnTo>
                  <a:pt x="180" y="2770"/>
                </a:lnTo>
                <a:lnTo>
                  <a:pt x="157" y="2764"/>
                </a:lnTo>
                <a:lnTo>
                  <a:pt x="131" y="2757"/>
                </a:lnTo>
                <a:lnTo>
                  <a:pt x="110" y="2746"/>
                </a:lnTo>
                <a:lnTo>
                  <a:pt x="88" y="2732"/>
                </a:lnTo>
                <a:lnTo>
                  <a:pt x="70" y="2714"/>
                </a:lnTo>
                <a:lnTo>
                  <a:pt x="52" y="2694"/>
                </a:lnTo>
                <a:lnTo>
                  <a:pt x="52" y="2694"/>
                </a:lnTo>
                <a:lnTo>
                  <a:pt x="40" y="2676"/>
                </a:lnTo>
                <a:lnTo>
                  <a:pt x="29" y="2658"/>
                </a:lnTo>
                <a:lnTo>
                  <a:pt x="20" y="2642"/>
                </a:lnTo>
                <a:lnTo>
                  <a:pt x="12" y="2624"/>
                </a:lnTo>
                <a:lnTo>
                  <a:pt x="7" y="2606"/>
                </a:lnTo>
                <a:lnTo>
                  <a:pt x="3" y="2589"/>
                </a:lnTo>
                <a:lnTo>
                  <a:pt x="2" y="2571"/>
                </a:lnTo>
                <a:lnTo>
                  <a:pt x="0" y="2555"/>
                </a:lnTo>
                <a:lnTo>
                  <a:pt x="0" y="2537"/>
                </a:lnTo>
                <a:lnTo>
                  <a:pt x="2" y="2521"/>
                </a:lnTo>
                <a:lnTo>
                  <a:pt x="5" y="2505"/>
                </a:lnTo>
                <a:lnTo>
                  <a:pt x="9" y="2489"/>
                </a:lnTo>
                <a:lnTo>
                  <a:pt x="16" y="2472"/>
                </a:lnTo>
                <a:lnTo>
                  <a:pt x="21" y="2456"/>
                </a:lnTo>
                <a:lnTo>
                  <a:pt x="38" y="2425"/>
                </a:lnTo>
                <a:lnTo>
                  <a:pt x="58" y="2395"/>
                </a:lnTo>
                <a:lnTo>
                  <a:pt x="81" y="2366"/>
                </a:lnTo>
                <a:lnTo>
                  <a:pt x="106" y="2339"/>
                </a:lnTo>
                <a:lnTo>
                  <a:pt x="133" y="2314"/>
                </a:lnTo>
                <a:lnTo>
                  <a:pt x="164" y="2290"/>
                </a:lnTo>
                <a:lnTo>
                  <a:pt x="194" y="2269"/>
                </a:lnTo>
                <a:lnTo>
                  <a:pt x="225" y="2249"/>
                </a:lnTo>
                <a:lnTo>
                  <a:pt x="256" y="2233"/>
                </a:lnTo>
                <a:lnTo>
                  <a:pt x="256" y="2233"/>
                </a:lnTo>
                <a:lnTo>
                  <a:pt x="317" y="2202"/>
                </a:lnTo>
                <a:lnTo>
                  <a:pt x="378" y="2173"/>
                </a:lnTo>
                <a:lnTo>
                  <a:pt x="504" y="2116"/>
                </a:lnTo>
                <a:lnTo>
                  <a:pt x="630" y="2056"/>
                </a:lnTo>
                <a:lnTo>
                  <a:pt x="694" y="2027"/>
                </a:lnTo>
                <a:lnTo>
                  <a:pt x="753" y="1997"/>
                </a:lnTo>
                <a:lnTo>
                  <a:pt x="812" y="1964"/>
                </a:lnTo>
                <a:lnTo>
                  <a:pt x="870" y="1932"/>
                </a:lnTo>
                <a:lnTo>
                  <a:pt x="924" y="1898"/>
                </a:lnTo>
                <a:lnTo>
                  <a:pt x="975" y="1862"/>
                </a:lnTo>
                <a:lnTo>
                  <a:pt x="1021" y="1824"/>
                </a:lnTo>
                <a:lnTo>
                  <a:pt x="1043" y="1804"/>
                </a:lnTo>
                <a:lnTo>
                  <a:pt x="1065" y="1782"/>
                </a:lnTo>
                <a:lnTo>
                  <a:pt x="1084" y="1762"/>
                </a:lnTo>
                <a:lnTo>
                  <a:pt x="1103" y="1741"/>
                </a:lnTo>
                <a:lnTo>
                  <a:pt x="1121" y="1719"/>
                </a:lnTo>
                <a:lnTo>
                  <a:pt x="1137" y="1696"/>
                </a:lnTo>
                <a:lnTo>
                  <a:pt x="1137" y="1696"/>
                </a:lnTo>
                <a:lnTo>
                  <a:pt x="1151" y="1671"/>
                </a:lnTo>
                <a:lnTo>
                  <a:pt x="1160" y="1647"/>
                </a:lnTo>
                <a:lnTo>
                  <a:pt x="1167" y="1622"/>
                </a:lnTo>
                <a:lnTo>
                  <a:pt x="1171" y="1597"/>
                </a:lnTo>
                <a:lnTo>
                  <a:pt x="1173" y="1573"/>
                </a:lnTo>
                <a:lnTo>
                  <a:pt x="1169" y="1548"/>
                </a:lnTo>
                <a:lnTo>
                  <a:pt x="1164" y="1525"/>
                </a:lnTo>
                <a:lnTo>
                  <a:pt x="1157" y="1501"/>
                </a:lnTo>
                <a:lnTo>
                  <a:pt x="1146" y="1476"/>
                </a:lnTo>
                <a:lnTo>
                  <a:pt x="1133" y="1452"/>
                </a:lnTo>
                <a:lnTo>
                  <a:pt x="1119" y="1431"/>
                </a:lnTo>
                <a:lnTo>
                  <a:pt x="1103" y="1407"/>
                </a:lnTo>
                <a:lnTo>
                  <a:pt x="1084" y="1386"/>
                </a:lnTo>
                <a:lnTo>
                  <a:pt x="1063" y="1362"/>
                </a:lnTo>
                <a:lnTo>
                  <a:pt x="1043" y="1343"/>
                </a:lnTo>
                <a:lnTo>
                  <a:pt x="1020" y="1321"/>
                </a:lnTo>
                <a:lnTo>
                  <a:pt x="971" y="1281"/>
                </a:lnTo>
                <a:lnTo>
                  <a:pt x="921" y="1243"/>
                </a:lnTo>
                <a:lnTo>
                  <a:pt x="868" y="1209"/>
                </a:lnTo>
                <a:lnTo>
                  <a:pt x="816" y="1177"/>
                </a:lnTo>
                <a:lnTo>
                  <a:pt x="766" y="1150"/>
                </a:lnTo>
                <a:lnTo>
                  <a:pt x="719" y="1126"/>
                </a:lnTo>
                <a:lnTo>
                  <a:pt x="676" y="1107"/>
                </a:lnTo>
                <a:lnTo>
                  <a:pt x="638" y="1090"/>
                </a:lnTo>
                <a:lnTo>
                  <a:pt x="638" y="1090"/>
                </a:lnTo>
                <a:lnTo>
                  <a:pt x="589" y="1072"/>
                </a:lnTo>
                <a:lnTo>
                  <a:pt x="537" y="1054"/>
                </a:lnTo>
                <a:lnTo>
                  <a:pt x="427" y="1016"/>
                </a:lnTo>
                <a:lnTo>
                  <a:pt x="373" y="997"/>
                </a:lnTo>
                <a:lnTo>
                  <a:pt x="319" y="975"/>
                </a:lnTo>
                <a:lnTo>
                  <a:pt x="267" y="952"/>
                </a:lnTo>
                <a:lnTo>
                  <a:pt x="216" y="928"/>
                </a:lnTo>
                <a:lnTo>
                  <a:pt x="171" y="903"/>
                </a:lnTo>
                <a:lnTo>
                  <a:pt x="151" y="889"/>
                </a:lnTo>
                <a:lnTo>
                  <a:pt x="131" y="874"/>
                </a:lnTo>
                <a:lnTo>
                  <a:pt x="113" y="860"/>
                </a:lnTo>
                <a:lnTo>
                  <a:pt x="97" y="845"/>
                </a:lnTo>
                <a:lnTo>
                  <a:pt x="83" y="829"/>
                </a:lnTo>
                <a:lnTo>
                  <a:pt x="70" y="813"/>
                </a:lnTo>
                <a:lnTo>
                  <a:pt x="61" y="795"/>
                </a:lnTo>
                <a:lnTo>
                  <a:pt x="52" y="779"/>
                </a:lnTo>
                <a:lnTo>
                  <a:pt x="47" y="759"/>
                </a:lnTo>
                <a:lnTo>
                  <a:pt x="43" y="741"/>
                </a:lnTo>
                <a:lnTo>
                  <a:pt x="43" y="719"/>
                </a:lnTo>
                <a:lnTo>
                  <a:pt x="45" y="699"/>
                </a:lnTo>
                <a:lnTo>
                  <a:pt x="50" y="678"/>
                </a:lnTo>
                <a:lnTo>
                  <a:pt x="58" y="654"/>
                </a:lnTo>
                <a:lnTo>
                  <a:pt x="58" y="654"/>
                </a:lnTo>
                <a:lnTo>
                  <a:pt x="67" y="634"/>
                </a:lnTo>
                <a:lnTo>
                  <a:pt x="77" y="616"/>
                </a:lnTo>
                <a:lnTo>
                  <a:pt x="90" y="598"/>
                </a:lnTo>
                <a:lnTo>
                  <a:pt x="104" y="584"/>
                </a:lnTo>
                <a:lnTo>
                  <a:pt x="119" y="571"/>
                </a:lnTo>
                <a:lnTo>
                  <a:pt x="135" y="561"/>
                </a:lnTo>
                <a:lnTo>
                  <a:pt x="151" y="552"/>
                </a:lnTo>
                <a:lnTo>
                  <a:pt x="169" y="543"/>
                </a:lnTo>
                <a:lnTo>
                  <a:pt x="189" y="537"/>
                </a:lnTo>
                <a:lnTo>
                  <a:pt x="209" y="534"/>
                </a:lnTo>
                <a:lnTo>
                  <a:pt x="229" y="530"/>
                </a:lnTo>
                <a:lnTo>
                  <a:pt x="250" y="528"/>
                </a:lnTo>
                <a:lnTo>
                  <a:pt x="274" y="530"/>
                </a:lnTo>
                <a:lnTo>
                  <a:pt x="297" y="532"/>
                </a:lnTo>
                <a:lnTo>
                  <a:pt x="321" y="535"/>
                </a:lnTo>
                <a:lnTo>
                  <a:pt x="346" y="539"/>
                </a:lnTo>
                <a:lnTo>
                  <a:pt x="371" y="546"/>
                </a:lnTo>
                <a:lnTo>
                  <a:pt x="398" y="553"/>
                </a:lnTo>
                <a:lnTo>
                  <a:pt x="452" y="573"/>
                </a:lnTo>
                <a:lnTo>
                  <a:pt x="508" y="598"/>
                </a:lnTo>
                <a:lnTo>
                  <a:pt x="564" y="627"/>
                </a:lnTo>
                <a:lnTo>
                  <a:pt x="623" y="661"/>
                </a:lnTo>
                <a:lnTo>
                  <a:pt x="683" y="699"/>
                </a:lnTo>
                <a:lnTo>
                  <a:pt x="742" y="743"/>
                </a:lnTo>
                <a:lnTo>
                  <a:pt x="802" y="788"/>
                </a:lnTo>
                <a:lnTo>
                  <a:pt x="802" y="788"/>
                </a:lnTo>
                <a:lnTo>
                  <a:pt x="919" y="885"/>
                </a:lnTo>
                <a:lnTo>
                  <a:pt x="982" y="934"/>
                </a:lnTo>
                <a:lnTo>
                  <a:pt x="1045" y="982"/>
                </a:lnTo>
                <a:lnTo>
                  <a:pt x="1108" y="1029"/>
                </a:lnTo>
                <a:lnTo>
                  <a:pt x="1171" y="1071"/>
                </a:lnTo>
                <a:lnTo>
                  <a:pt x="1202" y="1089"/>
                </a:lnTo>
                <a:lnTo>
                  <a:pt x="1232" y="1105"/>
                </a:lnTo>
                <a:lnTo>
                  <a:pt x="1261" y="1119"/>
                </a:lnTo>
                <a:lnTo>
                  <a:pt x="1292" y="1132"/>
                </a:lnTo>
                <a:lnTo>
                  <a:pt x="1319" y="1141"/>
                </a:lnTo>
                <a:lnTo>
                  <a:pt x="1348" y="1148"/>
                </a:lnTo>
                <a:lnTo>
                  <a:pt x="1373" y="1152"/>
                </a:lnTo>
                <a:lnTo>
                  <a:pt x="1400" y="1153"/>
                </a:lnTo>
                <a:lnTo>
                  <a:pt x="1423" y="1152"/>
                </a:lnTo>
                <a:lnTo>
                  <a:pt x="1447" y="1146"/>
                </a:lnTo>
                <a:lnTo>
                  <a:pt x="1468" y="1137"/>
                </a:lnTo>
                <a:lnTo>
                  <a:pt x="1488" y="1123"/>
                </a:lnTo>
                <a:lnTo>
                  <a:pt x="1506" y="1105"/>
                </a:lnTo>
                <a:lnTo>
                  <a:pt x="1524" y="1083"/>
                </a:lnTo>
                <a:lnTo>
                  <a:pt x="1539" y="1058"/>
                </a:lnTo>
                <a:lnTo>
                  <a:pt x="1553" y="1025"/>
                </a:lnTo>
                <a:lnTo>
                  <a:pt x="1564" y="989"/>
                </a:lnTo>
                <a:lnTo>
                  <a:pt x="1573" y="948"/>
                </a:lnTo>
                <a:lnTo>
                  <a:pt x="1580" y="901"/>
                </a:lnTo>
                <a:lnTo>
                  <a:pt x="1585" y="849"/>
                </a:lnTo>
                <a:lnTo>
                  <a:pt x="1585" y="849"/>
                </a:lnTo>
                <a:lnTo>
                  <a:pt x="1598" y="661"/>
                </a:lnTo>
                <a:lnTo>
                  <a:pt x="1607" y="573"/>
                </a:lnTo>
                <a:lnTo>
                  <a:pt x="1616" y="489"/>
                </a:lnTo>
                <a:lnTo>
                  <a:pt x="1627" y="407"/>
                </a:lnTo>
                <a:lnTo>
                  <a:pt x="1639" y="332"/>
                </a:lnTo>
                <a:lnTo>
                  <a:pt x="1656" y="263"/>
                </a:lnTo>
                <a:lnTo>
                  <a:pt x="1665" y="231"/>
                </a:lnTo>
                <a:lnTo>
                  <a:pt x="1675" y="200"/>
                </a:lnTo>
                <a:lnTo>
                  <a:pt x="1684" y="171"/>
                </a:lnTo>
                <a:lnTo>
                  <a:pt x="1697" y="144"/>
                </a:lnTo>
                <a:lnTo>
                  <a:pt x="1708" y="119"/>
                </a:lnTo>
                <a:lnTo>
                  <a:pt x="1722" y="98"/>
                </a:lnTo>
                <a:lnTo>
                  <a:pt x="1735" y="76"/>
                </a:lnTo>
                <a:lnTo>
                  <a:pt x="1751" y="58"/>
                </a:lnTo>
                <a:lnTo>
                  <a:pt x="1767" y="42"/>
                </a:lnTo>
                <a:lnTo>
                  <a:pt x="1784" y="29"/>
                </a:lnTo>
                <a:lnTo>
                  <a:pt x="1803" y="16"/>
                </a:lnTo>
                <a:lnTo>
                  <a:pt x="1823" y="9"/>
                </a:lnTo>
                <a:lnTo>
                  <a:pt x="1843" y="2"/>
                </a:lnTo>
                <a:lnTo>
                  <a:pt x="1866" y="0"/>
                </a:lnTo>
                <a:lnTo>
                  <a:pt x="1890" y="0"/>
                </a:lnTo>
                <a:lnTo>
                  <a:pt x="1915" y="2"/>
                </a:lnTo>
                <a:lnTo>
                  <a:pt x="1940" y="7"/>
                </a:lnTo>
                <a:lnTo>
                  <a:pt x="1969" y="16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8" name="Rectangle 530"/>
          <p:cNvSpPr>
            <a:spLocks noChangeArrowheads="1"/>
          </p:cNvSpPr>
          <p:nvPr/>
        </p:nvSpPr>
        <p:spPr bwMode="auto">
          <a:xfrm>
            <a:off x="165100" y="6574680"/>
            <a:ext cx="134938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Rectangle 531"/>
          <p:cNvSpPr>
            <a:spLocks noChangeArrowheads="1"/>
          </p:cNvSpPr>
          <p:nvPr/>
        </p:nvSpPr>
        <p:spPr bwMode="auto">
          <a:xfrm>
            <a:off x="238125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n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32"/>
          <p:cNvSpPr>
            <a:spLocks noChangeArrowheads="1"/>
          </p:cNvSpPr>
          <p:nvPr/>
        </p:nvSpPr>
        <p:spPr bwMode="auto">
          <a:xfrm>
            <a:off x="292100" y="6574680"/>
            <a:ext cx="92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t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Rectangle 533"/>
          <p:cNvSpPr>
            <a:spLocks noChangeArrowheads="1"/>
          </p:cNvSpPr>
          <p:nvPr/>
        </p:nvSpPr>
        <p:spPr bwMode="auto">
          <a:xfrm>
            <a:off x="325438" y="6574680"/>
            <a:ext cx="1635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wi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Rectangle 534"/>
          <p:cNvSpPr>
            <a:spLocks noChangeArrowheads="1"/>
          </p:cNvSpPr>
          <p:nvPr/>
        </p:nvSpPr>
        <p:spPr bwMode="auto">
          <a:xfrm>
            <a:off x="420688" y="6574680"/>
            <a:ext cx="1079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k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Rectangle 535"/>
          <p:cNvSpPr>
            <a:spLocks noChangeArrowheads="1"/>
          </p:cNvSpPr>
          <p:nvPr/>
        </p:nvSpPr>
        <p:spPr bwMode="auto">
          <a:xfrm>
            <a:off x="468313" y="6574680"/>
            <a:ext cx="1079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k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Rectangle 536"/>
          <p:cNvSpPr>
            <a:spLocks noChangeArrowheads="1"/>
          </p:cNvSpPr>
          <p:nvPr/>
        </p:nvSpPr>
        <p:spPr bwMode="auto">
          <a:xfrm>
            <a:off x="514350" y="6574680"/>
            <a:ext cx="29210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eld d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537"/>
          <p:cNvSpPr>
            <a:spLocks noChangeArrowheads="1"/>
          </p:cNvSpPr>
          <p:nvPr/>
        </p:nvSpPr>
        <p:spPr bwMode="auto">
          <a:xfrm>
            <a:off x="712788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538"/>
          <p:cNvSpPr>
            <a:spLocks noChangeArrowheads="1"/>
          </p:cNvSpPr>
          <p:nvPr/>
        </p:nvSpPr>
        <p:spPr bwMode="auto">
          <a:xfrm>
            <a:off x="766763" y="6574680"/>
            <a:ext cx="153988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539"/>
          <p:cNvSpPr>
            <a:spLocks noChangeArrowheads="1"/>
          </p:cNvSpPr>
          <p:nvPr/>
        </p:nvSpPr>
        <p:spPr bwMode="auto">
          <a:xfrm>
            <a:off x="873125" y="6574680"/>
            <a:ext cx="92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t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540"/>
          <p:cNvSpPr>
            <a:spLocks noChangeArrowheads="1"/>
          </p:cNvSpPr>
          <p:nvPr/>
        </p:nvSpPr>
        <p:spPr bwMode="auto">
          <a:xfrm>
            <a:off x="903288" y="6574680"/>
            <a:ext cx="2603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eam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Rectangle 541"/>
          <p:cNvSpPr>
            <a:spLocks noChangeArrowheads="1"/>
          </p:cNvSpPr>
          <p:nvPr/>
        </p:nvSpPr>
        <p:spPr bwMode="auto">
          <a:xfrm>
            <a:off x="1103313" y="6574680"/>
            <a:ext cx="1079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L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542"/>
          <p:cNvSpPr>
            <a:spLocks noChangeArrowheads="1"/>
          </p:cNvSpPr>
          <p:nvPr/>
        </p:nvSpPr>
        <p:spPr bwMode="auto">
          <a:xfrm>
            <a:off x="1146175" y="6574680"/>
            <a:ext cx="4032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OB Heli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Rectangle 543"/>
          <p:cNvSpPr>
            <a:spLocks noChangeArrowheads="1"/>
          </p:cNvSpPr>
          <p:nvPr/>
        </p:nvSpPr>
        <p:spPr bwMode="auto">
          <a:xfrm>
            <a:off x="1441450" y="6574680"/>
            <a:ext cx="1063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c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44"/>
          <p:cNvSpPr>
            <a:spLocks noChangeArrowheads="1"/>
          </p:cNvSpPr>
          <p:nvPr/>
        </p:nvSpPr>
        <p:spPr bwMode="auto">
          <a:xfrm>
            <a:off x="1484313" y="6574680"/>
            <a:ext cx="4381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on MBO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545"/>
          <p:cNvSpPr>
            <a:spLocks noChangeArrowheads="1"/>
          </p:cNvSpPr>
          <p:nvPr/>
        </p:nvSpPr>
        <p:spPr bwMode="auto">
          <a:xfrm>
            <a:off x="1833563" y="6574680"/>
            <a:ext cx="1317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D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546"/>
          <p:cNvSpPr>
            <a:spLocks noChangeArrowheads="1"/>
          </p:cNvSpPr>
          <p:nvPr/>
        </p:nvSpPr>
        <p:spPr bwMode="auto">
          <a:xfrm>
            <a:off x="1901825" y="6574680"/>
            <a:ext cx="1746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en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547"/>
          <p:cNvSpPr>
            <a:spLocks noChangeArrowheads="1"/>
          </p:cNvSpPr>
          <p:nvPr/>
        </p:nvSpPr>
        <p:spPr bwMode="auto">
          <a:xfrm>
            <a:off x="2022475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B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ectangle 548"/>
          <p:cNvSpPr>
            <a:spLocks noChangeArrowheads="1"/>
          </p:cNvSpPr>
          <p:nvPr/>
        </p:nvSpPr>
        <p:spPr bwMode="auto">
          <a:xfrm>
            <a:off x="2076450" y="6574680"/>
            <a:ext cx="509588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osch naar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549"/>
          <p:cNvSpPr>
            <a:spLocks noChangeArrowheads="1"/>
          </p:cNvSpPr>
          <p:nvPr/>
        </p:nvSpPr>
        <p:spPr bwMode="auto">
          <a:xfrm>
            <a:off x="2500313" y="6574680"/>
            <a:ext cx="1317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D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550"/>
          <p:cNvSpPr>
            <a:spLocks noChangeArrowheads="1"/>
          </p:cNvSpPr>
          <p:nvPr/>
        </p:nvSpPr>
        <p:spPr bwMode="auto">
          <a:xfrm>
            <a:off x="2565400" y="6574680"/>
            <a:ext cx="92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551"/>
          <p:cNvSpPr>
            <a:spLocks noChangeArrowheads="1"/>
          </p:cNvSpPr>
          <p:nvPr/>
        </p:nvSpPr>
        <p:spPr bwMode="auto">
          <a:xfrm>
            <a:off x="2593975" y="6574680"/>
            <a:ext cx="2143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. M.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552"/>
          <p:cNvSpPr>
            <a:spLocks noChangeArrowheads="1"/>
          </p:cNvSpPr>
          <p:nvPr/>
        </p:nvSpPr>
        <p:spPr bwMode="auto">
          <a:xfrm>
            <a:off x="2757488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K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553"/>
          <p:cNvSpPr>
            <a:spLocks noChangeArrowheads="1"/>
          </p:cNvSpPr>
          <p:nvPr/>
        </p:nvSpPr>
        <p:spPr bwMode="auto">
          <a:xfrm>
            <a:off x="2808288" y="6574680"/>
            <a:ext cx="1428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ui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554"/>
          <p:cNvSpPr>
            <a:spLocks noChangeArrowheads="1"/>
          </p:cNvSpPr>
          <p:nvPr/>
        </p:nvSpPr>
        <p:spPr bwMode="auto">
          <a:xfrm>
            <a:off x="2886075" y="6574680"/>
            <a:ext cx="1206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p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555"/>
          <p:cNvSpPr>
            <a:spLocks noChangeArrowheads="1"/>
          </p:cNvSpPr>
          <p:nvPr/>
        </p:nvSpPr>
        <p:spPr bwMode="auto">
          <a:xfrm>
            <a:off x="2940050" y="6574680"/>
            <a:ext cx="1492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556"/>
          <p:cNvSpPr>
            <a:spLocks noChangeArrowheads="1"/>
          </p:cNvSpPr>
          <p:nvPr/>
        </p:nvSpPr>
        <p:spPr bwMode="auto">
          <a:xfrm>
            <a:off x="3021013" y="6574680"/>
            <a:ext cx="1000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s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557"/>
          <p:cNvSpPr>
            <a:spLocks noChangeArrowheads="1"/>
          </p:cNvSpPr>
          <p:nvPr/>
        </p:nvSpPr>
        <p:spPr bwMode="auto">
          <a:xfrm>
            <a:off x="3057525" y="6574680"/>
            <a:ext cx="5429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, juni 2014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1" name="Tekstvak 580"/>
          <p:cNvSpPr txBox="1"/>
          <p:nvPr/>
        </p:nvSpPr>
        <p:spPr>
          <a:xfrm>
            <a:off x="3989784" y="3366218"/>
            <a:ext cx="1734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 smtClean="0">
                <a:solidFill>
                  <a:schemeClr val="bg1"/>
                </a:solidFill>
                <a:latin typeface="Myriad Pro" pitchFamily="34" charset="0"/>
              </a:rPr>
              <a:t>Loopbaan-</a:t>
            </a:r>
          </a:p>
          <a:p>
            <a:r>
              <a:rPr lang="nl-NL" sz="2200" b="1" dirty="0" smtClean="0">
                <a:solidFill>
                  <a:schemeClr val="bg1"/>
                </a:solidFill>
                <a:latin typeface="Myriad Pro" pitchFamily="34" charset="0"/>
              </a:rPr>
              <a:t>identiteit</a:t>
            </a:r>
            <a:endParaRPr lang="nl-NL" sz="22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89" name="Titel 1"/>
          <p:cNvSpPr txBox="1">
            <a:spLocks/>
          </p:cNvSpPr>
          <p:nvPr/>
        </p:nvSpPr>
        <p:spPr>
          <a:xfrm>
            <a:off x="1833563" y="125858"/>
            <a:ext cx="721599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nl-NL" b="1" dirty="0" smtClean="0">
                <a:latin typeface="Myriad Pro" pitchFamily="34" charset="0"/>
              </a:rPr>
              <a:t>Loopbaangesprek</a:t>
            </a:r>
            <a:endParaRPr lang="nl-NL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77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Freeform 21"/>
          <p:cNvSpPr>
            <a:spLocks/>
          </p:cNvSpPr>
          <p:nvPr/>
        </p:nvSpPr>
        <p:spPr bwMode="auto">
          <a:xfrm>
            <a:off x="3424238" y="2661493"/>
            <a:ext cx="2605088" cy="1995488"/>
          </a:xfrm>
          <a:custGeom>
            <a:avLst/>
            <a:gdLst>
              <a:gd name="T0" fmla="*/ 863 w 1641"/>
              <a:gd name="T1" fmla="*/ 1257 h 1257"/>
              <a:gd name="T2" fmla="*/ 985 w 1641"/>
              <a:gd name="T3" fmla="*/ 1245 h 1257"/>
              <a:gd name="T4" fmla="*/ 1102 w 1641"/>
              <a:gd name="T5" fmla="*/ 1220 h 1257"/>
              <a:gd name="T6" fmla="*/ 1212 w 1641"/>
              <a:gd name="T7" fmla="*/ 1182 h 1257"/>
              <a:gd name="T8" fmla="*/ 1311 w 1641"/>
              <a:gd name="T9" fmla="*/ 1133 h 1257"/>
              <a:gd name="T10" fmla="*/ 1401 w 1641"/>
              <a:gd name="T11" fmla="*/ 1074 h 1257"/>
              <a:gd name="T12" fmla="*/ 1479 w 1641"/>
              <a:gd name="T13" fmla="*/ 1005 h 1257"/>
              <a:gd name="T14" fmla="*/ 1542 w 1641"/>
              <a:gd name="T15" fmla="*/ 928 h 1257"/>
              <a:gd name="T16" fmla="*/ 1592 w 1641"/>
              <a:gd name="T17" fmla="*/ 845 h 1257"/>
              <a:gd name="T18" fmla="*/ 1625 w 1641"/>
              <a:gd name="T19" fmla="*/ 755 h 1257"/>
              <a:gd name="T20" fmla="*/ 1641 w 1641"/>
              <a:gd name="T21" fmla="*/ 661 h 1257"/>
              <a:gd name="T22" fmla="*/ 1641 w 1641"/>
              <a:gd name="T23" fmla="*/ 596 h 1257"/>
              <a:gd name="T24" fmla="*/ 1625 w 1641"/>
              <a:gd name="T25" fmla="*/ 503 h 1257"/>
              <a:gd name="T26" fmla="*/ 1592 w 1641"/>
              <a:gd name="T27" fmla="*/ 412 h 1257"/>
              <a:gd name="T28" fmla="*/ 1542 w 1641"/>
              <a:gd name="T29" fmla="*/ 330 h 1257"/>
              <a:gd name="T30" fmla="*/ 1479 w 1641"/>
              <a:gd name="T31" fmla="*/ 252 h 1257"/>
              <a:gd name="T32" fmla="*/ 1401 w 1641"/>
              <a:gd name="T33" fmla="*/ 184 h 1257"/>
              <a:gd name="T34" fmla="*/ 1311 w 1641"/>
              <a:gd name="T35" fmla="*/ 124 h 1257"/>
              <a:gd name="T36" fmla="*/ 1212 w 1641"/>
              <a:gd name="T37" fmla="*/ 75 h 1257"/>
              <a:gd name="T38" fmla="*/ 1102 w 1641"/>
              <a:gd name="T39" fmla="*/ 38 h 1257"/>
              <a:gd name="T40" fmla="*/ 985 w 1641"/>
              <a:gd name="T41" fmla="*/ 12 h 1257"/>
              <a:gd name="T42" fmla="*/ 863 w 1641"/>
              <a:gd name="T43" fmla="*/ 2 h 1257"/>
              <a:gd name="T44" fmla="*/ 778 w 1641"/>
              <a:gd name="T45" fmla="*/ 2 h 1257"/>
              <a:gd name="T46" fmla="*/ 655 w 1641"/>
              <a:gd name="T47" fmla="*/ 12 h 1257"/>
              <a:gd name="T48" fmla="*/ 538 w 1641"/>
              <a:gd name="T49" fmla="*/ 38 h 1257"/>
              <a:gd name="T50" fmla="*/ 428 w 1641"/>
              <a:gd name="T51" fmla="*/ 75 h 1257"/>
              <a:gd name="T52" fmla="*/ 329 w 1641"/>
              <a:gd name="T53" fmla="*/ 124 h 1257"/>
              <a:gd name="T54" fmla="*/ 239 w 1641"/>
              <a:gd name="T55" fmla="*/ 184 h 1257"/>
              <a:gd name="T56" fmla="*/ 162 w 1641"/>
              <a:gd name="T57" fmla="*/ 252 h 1257"/>
              <a:gd name="T58" fmla="*/ 99 w 1641"/>
              <a:gd name="T59" fmla="*/ 330 h 1257"/>
              <a:gd name="T60" fmla="*/ 48 w 1641"/>
              <a:gd name="T61" fmla="*/ 412 h 1257"/>
              <a:gd name="T62" fmla="*/ 16 w 1641"/>
              <a:gd name="T63" fmla="*/ 503 h 1257"/>
              <a:gd name="T64" fmla="*/ 0 w 1641"/>
              <a:gd name="T65" fmla="*/ 596 h 1257"/>
              <a:gd name="T66" fmla="*/ 0 w 1641"/>
              <a:gd name="T67" fmla="*/ 661 h 1257"/>
              <a:gd name="T68" fmla="*/ 16 w 1641"/>
              <a:gd name="T69" fmla="*/ 755 h 1257"/>
              <a:gd name="T70" fmla="*/ 48 w 1641"/>
              <a:gd name="T71" fmla="*/ 845 h 1257"/>
              <a:gd name="T72" fmla="*/ 99 w 1641"/>
              <a:gd name="T73" fmla="*/ 928 h 1257"/>
              <a:gd name="T74" fmla="*/ 162 w 1641"/>
              <a:gd name="T75" fmla="*/ 1005 h 1257"/>
              <a:gd name="T76" fmla="*/ 239 w 1641"/>
              <a:gd name="T77" fmla="*/ 1074 h 1257"/>
              <a:gd name="T78" fmla="*/ 329 w 1641"/>
              <a:gd name="T79" fmla="*/ 1133 h 1257"/>
              <a:gd name="T80" fmla="*/ 428 w 1641"/>
              <a:gd name="T81" fmla="*/ 1182 h 1257"/>
              <a:gd name="T82" fmla="*/ 538 w 1641"/>
              <a:gd name="T83" fmla="*/ 1220 h 1257"/>
              <a:gd name="T84" fmla="*/ 655 w 1641"/>
              <a:gd name="T85" fmla="*/ 1245 h 1257"/>
              <a:gd name="T86" fmla="*/ 778 w 1641"/>
              <a:gd name="T87" fmla="*/ 1257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41" h="1257">
                <a:moveTo>
                  <a:pt x="821" y="1257"/>
                </a:moveTo>
                <a:lnTo>
                  <a:pt x="821" y="1257"/>
                </a:lnTo>
                <a:lnTo>
                  <a:pt x="863" y="1257"/>
                </a:lnTo>
                <a:lnTo>
                  <a:pt x="904" y="1254"/>
                </a:lnTo>
                <a:lnTo>
                  <a:pt x="946" y="1250"/>
                </a:lnTo>
                <a:lnTo>
                  <a:pt x="985" y="1245"/>
                </a:lnTo>
                <a:lnTo>
                  <a:pt x="1025" y="1238"/>
                </a:lnTo>
                <a:lnTo>
                  <a:pt x="1064" y="1229"/>
                </a:lnTo>
                <a:lnTo>
                  <a:pt x="1102" y="1220"/>
                </a:lnTo>
                <a:lnTo>
                  <a:pt x="1140" y="1209"/>
                </a:lnTo>
                <a:lnTo>
                  <a:pt x="1176" y="1196"/>
                </a:lnTo>
                <a:lnTo>
                  <a:pt x="1212" y="1182"/>
                </a:lnTo>
                <a:lnTo>
                  <a:pt x="1246" y="1167"/>
                </a:lnTo>
                <a:lnTo>
                  <a:pt x="1279" y="1149"/>
                </a:lnTo>
                <a:lnTo>
                  <a:pt x="1311" y="1133"/>
                </a:lnTo>
                <a:lnTo>
                  <a:pt x="1342" y="1113"/>
                </a:lnTo>
                <a:lnTo>
                  <a:pt x="1373" y="1094"/>
                </a:lnTo>
                <a:lnTo>
                  <a:pt x="1401" y="1074"/>
                </a:lnTo>
                <a:lnTo>
                  <a:pt x="1428" y="1052"/>
                </a:lnTo>
                <a:lnTo>
                  <a:pt x="1454" y="1029"/>
                </a:lnTo>
                <a:lnTo>
                  <a:pt x="1479" y="1005"/>
                </a:lnTo>
                <a:lnTo>
                  <a:pt x="1500" y="980"/>
                </a:lnTo>
                <a:lnTo>
                  <a:pt x="1522" y="955"/>
                </a:lnTo>
                <a:lnTo>
                  <a:pt x="1542" y="928"/>
                </a:lnTo>
                <a:lnTo>
                  <a:pt x="1560" y="901"/>
                </a:lnTo>
                <a:lnTo>
                  <a:pt x="1578" y="874"/>
                </a:lnTo>
                <a:lnTo>
                  <a:pt x="1592" y="845"/>
                </a:lnTo>
                <a:lnTo>
                  <a:pt x="1605" y="816"/>
                </a:lnTo>
                <a:lnTo>
                  <a:pt x="1616" y="785"/>
                </a:lnTo>
                <a:lnTo>
                  <a:pt x="1625" y="755"/>
                </a:lnTo>
                <a:lnTo>
                  <a:pt x="1632" y="724"/>
                </a:lnTo>
                <a:lnTo>
                  <a:pt x="1637" y="694"/>
                </a:lnTo>
                <a:lnTo>
                  <a:pt x="1641" y="661"/>
                </a:lnTo>
                <a:lnTo>
                  <a:pt x="1641" y="629"/>
                </a:lnTo>
                <a:lnTo>
                  <a:pt x="1641" y="629"/>
                </a:lnTo>
                <a:lnTo>
                  <a:pt x="1641" y="596"/>
                </a:lnTo>
                <a:lnTo>
                  <a:pt x="1637" y="564"/>
                </a:lnTo>
                <a:lnTo>
                  <a:pt x="1632" y="533"/>
                </a:lnTo>
                <a:lnTo>
                  <a:pt x="1625" y="503"/>
                </a:lnTo>
                <a:lnTo>
                  <a:pt x="1616" y="472"/>
                </a:lnTo>
                <a:lnTo>
                  <a:pt x="1605" y="441"/>
                </a:lnTo>
                <a:lnTo>
                  <a:pt x="1592" y="412"/>
                </a:lnTo>
                <a:lnTo>
                  <a:pt x="1578" y="384"/>
                </a:lnTo>
                <a:lnTo>
                  <a:pt x="1560" y="357"/>
                </a:lnTo>
                <a:lnTo>
                  <a:pt x="1542" y="330"/>
                </a:lnTo>
                <a:lnTo>
                  <a:pt x="1522" y="303"/>
                </a:lnTo>
                <a:lnTo>
                  <a:pt x="1500" y="277"/>
                </a:lnTo>
                <a:lnTo>
                  <a:pt x="1479" y="252"/>
                </a:lnTo>
                <a:lnTo>
                  <a:pt x="1454" y="229"/>
                </a:lnTo>
                <a:lnTo>
                  <a:pt x="1428" y="205"/>
                </a:lnTo>
                <a:lnTo>
                  <a:pt x="1401" y="184"/>
                </a:lnTo>
                <a:lnTo>
                  <a:pt x="1373" y="164"/>
                </a:lnTo>
                <a:lnTo>
                  <a:pt x="1342" y="144"/>
                </a:lnTo>
                <a:lnTo>
                  <a:pt x="1311" y="124"/>
                </a:lnTo>
                <a:lnTo>
                  <a:pt x="1279" y="108"/>
                </a:lnTo>
                <a:lnTo>
                  <a:pt x="1246" y="92"/>
                </a:lnTo>
                <a:lnTo>
                  <a:pt x="1212" y="75"/>
                </a:lnTo>
                <a:lnTo>
                  <a:pt x="1176" y="63"/>
                </a:lnTo>
                <a:lnTo>
                  <a:pt x="1140" y="50"/>
                </a:lnTo>
                <a:lnTo>
                  <a:pt x="1102" y="38"/>
                </a:lnTo>
                <a:lnTo>
                  <a:pt x="1064" y="29"/>
                </a:lnTo>
                <a:lnTo>
                  <a:pt x="1025" y="20"/>
                </a:lnTo>
                <a:lnTo>
                  <a:pt x="985" y="12"/>
                </a:lnTo>
                <a:lnTo>
                  <a:pt x="946" y="7"/>
                </a:lnTo>
                <a:lnTo>
                  <a:pt x="904" y="3"/>
                </a:lnTo>
                <a:lnTo>
                  <a:pt x="863" y="2"/>
                </a:lnTo>
                <a:lnTo>
                  <a:pt x="821" y="0"/>
                </a:lnTo>
                <a:lnTo>
                  <a:pt x="821" y="0"/>
                </a:lnTo>
                <a:lnTo>
                  <a:pt x="778" y="2"/>
                </a:lnTo>
                <a:lnTo>
                  <a:pt x="737" y="3"/>
                </a:lnTo>
                <a:lnTo>
                  <a:pt x="695" y="7"/>
                </a:lnTo>
                <a:lnTo>
                  <a:pt x="655" y="12"/>
                </a:lnTo>
                <a:lnTo>
                  <a:pt x="616" y="20"/>
                </a:lnTo>
                <a:lnTo>
                  <a:pt x="576" y="29"/>
                </a:lnTo>
                <a:lnTo>
                  <a:pt x="538" y="38"/>
                </a:lnTo>
                <a:lnTo>
                  <a:pt x="500" y="50"/>
                </a:lnTo>
                <a:lnTo>
                  <a:pt x="464" y="63"/>
                </a:lnTo>
                <a:lnTo>
                  <a:pt x="428" y="75"/>
                </a:lnTo>
                <a:lnTo>
                  <a:pt x="394" y="92"/>
                </a:lnTo>
                <a:lnTo>
                  <a:pt x="362" y="108"/>
                </a:lnTo>
                <a:lnTo>
                  <a:pt x="329" y="124"/>
                </a:lnTo>
                <a:lnTo>
                  <a:pt x="299" y="144"/>
                </a:lnTo>
                <a:lnTo>
                  <a:pt x="268" y="164"/>
                </a:lnTo>
                <a:lnTo>
                  <a:pt x="239" y="184"/>
                </a:lnTo>
                <a:lnTo>
                  <a:pt x="212" y="205"/>
                </a:lnTo>
                <a:lnTo>
                  <a:pt x="187" y="229"/>
                </a:lnTo>
                <a:lnTo>
                  <a:pt x="162" y="252"/>
                </a:lnTo>
                <a:lnTo>
                  <a:pt x="140" y="277"/>
                </a:lnTo>
                <a:lnTo>
                  <a:pt x="119" y="303"/>
                </a:lnTo>
                <a:lnTo>
                  <a:pt x="99" y="330"/>
                </a:lnTo>
                <a:lnTo>
                  <a:pt x="81" y="357"/>
                </a:lnTo>
                <a:lnTo>
                  <a:pt x="63" y="384"/>
                </a:lnTo>
                <a:lnTo>
                  <a:pt x="48" y="412"/>
                </a:lnTo>
                <a:lnTo>
                  <a:pt x="36" y="441"/>
                </a:lnTo>
                <a:lnTo>
                  <a:pt x="25" y="472"/>
                </a:lnTo>
                <a:lnTo>
                  <a:pt x="16" y="503"/>
                </a:lnTo>
                <a:lnTo>
                  <a:pt x="9" y="533"/>
                </a:lnTo>
                <a:lnTo>
                  <a:pt x="3" y="564"/>
                </a:lnTo>
                <a:lnTo>
                  <a:pt x="0" y="596"/>
                </a:lnTo>
                <a:lnTo>
                  <a:pt x="0" y="629"/>
                </a:lnTo>
                <a:lnTo>
                  <a:pt x="0" y="629"/>
                </a:lnTo>
                <a:lnTo>
                  <a:pt x="0" y="661"/>
                </a:lnTo>
                <a:lnTo>
                  <a:pt x="3" y="694"/>
                </a:lnTo>
                <a:lnTo>
                  <a:pt x="9" y="724"/>
                </a:lnTo>
                <a:lnTo>
                  <a:pt x="16" y="755"/>
                </a:lnTo>
                <a:lnTo>
                  <a:pt x="25" y="785"/>
                </a:lnTo>
                <a:lnTo>
                  <a:pt x="36" y="816"/>
                </a:lnTo>
                <a:lnTo>
                  <a:pt x="48" y="845"/>
                </a:lnTo>
                <a:lnTo>
                  <a:pt x="63" y="874"/>
                </a:lnTo>
                <a:lnTo>
                  <a:pt x="81" y="901"/>
                </a:lnTo>
                <a:lnTo>
                  <a:pt x="99" y="928"/>
                </a:lnTo>
                <a:lnTo>
                  <a:pt x="119" y="955"/>
                </a:lnTo>
                <a:lnTo>
                  <a:pt x="140" y="980"/>
                </a:lnTo>
                <a:lnTo>
                  <a:pt x="162" y="1005"/>
                </a:lnTo>
                <a:lnTo>
                  <a:pt x="187" y="1029"/>
                </a:lnTo>
                <a:lnTo>
                  <a:pt x="212" y="1052"/>
                </a:lnTo>
                <a:lnTo>
                  <a:pt x="239" y="1074"/>
                </a:lnTo>
                <a:lnTo>
                  <a:pt x="268" y="1094"/>
                </a:lnTo>
                <a:lnTo>
                  <a:pt x="299" y="1113"/>
                </a:lnTo>
                <a:lnTo>
                  <a:pt x="329" y="1133"/>
                </a:lnTo>
                <a:lnTo>
                  <a:pt x="362" y="1149"/>
                </a:lnTo>
                <a:lnTo>
                  <a:pt x="394" y="1167"/>
                </a:lnTo>
                <a:lnTo>
                  <a:pt x="428" y="1182"/>
                </a:lnTo>
                <a:lnTo>
                  <a:pt x="464" y="1196"/>
                </a:lnTo>
                <a:lnTo>
                  <a:pt x="500" y="1209"/>
                </a:lnTo>
                <a:lnTo>
                  <a:pt x="538" y="1220"/>
                </a:lnTo>
                <a:lnTo>
                  <a:pt x="576" y="1229"/>
                </a:lnTo>
                <a:lnTo>
                  <a:pt x="616" y="1238"/>
                </a:lnTo>
                <a:lnTo>
                  <a:pt x="655" y="1245"/>
                </a:lnTo>
                <a:lnTo>
                  <a:pt x="695" y="1250"/>
                </a:lnTo>
                <a:lnTo>
                  <a:pt x="737" y="1254"/>
                </a:lnTo>
                <a:lnTo>
                  <a:pt x="778" y="1257"/>
                </a:lnTo>
                <a:lnTo>
                  <a:pt x="821" y="1257"/>
                </a:lnTo>
                <a:close/>
              </a:path>
            </a:pathLst>
          </a:custGeom>
          <a:solidFill>
            <a:srgbClr val="3874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0" name="Freeform 22"/>
          <p:cNvSpPr>
            <a:spLocks/>
          </p:cNvSpPr>
          <p:nvPr/>
        </p:nvSpPr>
        <p:spPr bwMode="auto">
          <a:xfrm>
            <a:off x="3424238" y="2661493"/>
            <a:ext cx="2605088" cy="1995488"/>
          </a:xfrm>
          <a:custGeom>
            <a:avLst/>
            <a:gdLst>
              <a:gd name="T0" fmla="*/ 863 w 1641"/>
              <a:gd name="T1" fmla="*/ 1257 h 1257"/>
              <a:gd name="T2" fmla="*/ 985 w 1641"/>
              <a:gd name="T3" fmla="*/ 1245 h 1257"/>
              <a:gd name="T4" fmla="*/ 1102 w 1641"/>
              <a:gd name="T5" fmla="*/ 1220 h 1257"/>
              <a:gd name="T6" fmla="*/ 1212 w 1641"/>
              <a:gd name="T7" fmla="*/ 1182 h 1257"/>
              <a:gd name="T8" fmla="*/ 1311 w 1641"/>
              <a:gd name="T9" fmla="*/ 1133 h 1257"/>
              <a:gd name="T10" fmla="*/ 1401 w 1641"/>
              <a:gd name="T11" fmla="*/ 1074 h 1257"/>
              <a:gd name="T12" fmla="*/ 1479 w 1641"/>
              <a:gd name="T13" fmla="*/ 1005 h 1257"/>
              <a:gd name="T14" fmla="*/ 1542 w 1641"/>
              <a:gd name="T15" fmla="*/ 928 h 1257"/>
              <a:gd name="T16" fmla="*/ 1592 w 1641"/>
              <a:gd name="T17" fmla="*/ 845 h 1257"/>
              <a:gd name="T18" fmla="*/ 1625 w 1641"/>
              <a:gd name="T19" fmla="*/ 755 h 1257"/>
              <a:gd name="T20" fmla="*/ 1641 w 1641"/>
              <a:gd name="T21" fmla="*/ 661 h 1257"/>
              <a:gd name="T22" fmla="*/ 1641 w 1641"/>
              <a:gd name="T23" fmla="*/ 596 h 1257"/>
              <a:gd name="T24" fmla="*/ 1625 w 1641"/>
              <a:gd name="T25" fmla="*/ 503 h 1257"/>
              <a:gd name="T26" fmla="*/ 1592 w 1641"/>
              <a:gd name="T27" fmla="*/ 412 h 1257"/>
              <a:gd name="T28" fmla="*/ 1542 w 1641"/>
              <a:gd name="T29" fmla="*/ 330 h 1257"/>
              <a:gd name="T30" fmla="*/ 1479 w 1641"/>
              <a:gd name="T31" fmla="*/ 252 h 1257"/>
              <a:gd name="T32" fmla="*/ 1401 w 1641"/>
              <a:gd name="T33" fmla="*/ 184 h 1257"/>
              <a:gd name="T34" fmla="*/ 1311 w 1641"/>
              <a:gd name="T35" fmla="*/ 124 h 1257"/>
              <a:gd name="T36" fmla="*/ 1212 w 1641"/>
              <a:gd name="T37" fmla="*/ 75 h 1257"/>
              <a:gd name="T38" fmla="*/ 1102 w 1641"/>
              <a:gd name="T39" fmla="*/ 38 h 1257"/>
              <a:gd name="T40" fmla="*/ 985 w 1641"/>
              <a:gd name="T41" fmla="*/ 12 h 1257"/>
              <a:gd name="T42" fmla="*/ 863 w 1641"/>
              <a:gd name="T43" fmla="*/ 2 h 1257"/>
              <a:gd name="T44" fmla="*/ 778 w 1641"/>
              <a:gd name="T45" fmla="*/ 2 h 1257"/>
              <a:gd name="T46" fmla="*/ 655 w 1641"/>
              <a:gd name="T47" fmla="*/ 12 h 1257"/>
              <a:gd name="T48" fmla="*/ 538 w 1641"/>
              <a:gd name="T49" fmla="*/ 38 h 1257"/>
              <a:gd name="T50" fmla="*/ 428 w 1641"/>
              <a:gd name="T51" fmla="*/ 75 h 1257"/>
              <a:gd name="T52" fmla="*/ 329 w 1641"/>
              <a:gd name="T53" fmla="*/ 124 h 1257"/>
              <a:gd name="T54" fmla="*/ 239 w 1641"/>
              <a:gd name="T55" fmla="*/ 184 h 1257"/>
              <a:gd name="T56" fmla="*/ 162 w 1641"/>
              <a:gd name="T57" fmla="*/ 252 h 1257"/>
              <a:gd name="T58" fmla="*/ 99 w 1641"/>
              <a:gd name="T59" fmla="*/ 330 h 1257"/>
              <a:gd name="T60" fmla="*/ 48 w 1641"/>
              <a:gd name="T61" fmla="*/ 412 h 1257"/>
              <a:gd name="T62" fmla="*/ 16 w 1641"/>
              <a:gd name="T63" fmla="*/ 503 h 1257"/>
              <a:gd name="T64" fmla="*/ 0 w 1641"/>
              <a:gd name="T65" fmla="*/ 596 h 1257"/>
              <a:gd name="T66" fmla="*/ 0 w 1641"/>
              <a:gd name="T67" fmla="*/ 661 h 1257"/>
              <a:gd name="T68" fmla="*/ 16 w 1641"/>
              <a:gd name="T69" fmla="*/ 755 h 1257"/>
              <a:gd name="T70" fmla="*/ 48 w 1641"/>
              <a:gd name="T71" fmla="*/ 845 h 1257"/>
              <a:gd name="T72" fmla="*/ 99 w 1641"/>
              <a:gd name="T73" fmla="*/ 928 h 1257"/>
              <a:gd name="T74" fmla="*/ 162 w 1641"/>
              <a:gd name="T75" fmla="*/ 1005 h 1257"/>
              <a:gd name="T76" fmla="*/ 239 w 1641"/>
              <a:gd name="T77" fmla="*/ 1074 h 1257"/>
              <a:gd name="T78" fmla="*/ 329 w 1641"/>
              <a:gd name="T79" fmla="*/ 1133 h 1257"/>
              <a:gd name="T80" fmla="*/ 428 w 1641"/>
              <a:gd name="T81" fmla="*/ 1182 h 1257"/>
              <a:gd name="T82" fmla="*/ 538 w 1641"/>
              <a:gd name="T83" fmla="*/ 1220 h 1257"/>
              <a:gd name="T84" fmla="*/ 655 w 1641"/>
              <a:gd name="T85" fmla="*/ 1245 h 1257"/>
              <a:gd name="T86" fmla="*/ 778 w 1641"/>
              <a:gd name="T87" fmla="*/ 1257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41" h="1257">
                <a:moveTo>
                  <a:pt x="821" y="1257"/>
                </a:moveTo>
                <a:lnTo>
                  <a:pt x="821" y="1257"/>
                </a:lnTo>
                <a:lnTo>
                  <a:pt x="863" y="1257"/>
                </a:lnTo>
                <a:lnTo>
                  <a:pt x="904" y="1254"/>
                </a:lnTo>
                <a:lnTo>
                  <a:pt x="946" y="1250"/>
                </a:lnTo>
                <a:lnTo>
                  <a:pt x="985" y="1245"/>
                </a:lnTo>
                <a:lnTo>
                  <a:pt x="1025" y="1238"/>
                </a:lnTo>
                <a:lnTo>
                  <a:pt x="1064" y="1229"/>
                </a:lnTo>
                <a:lnTo>
                  <a:pt x="1102" y="1220"/>
                </a:lnTo>
                <a:lnTo>
                  <a:pt x="1140" y="1209"/>
                </a:lnTo>
                <a:lnTo>
                  <a:pt x="1176" y="1196"/>
                </a:lnTo>
                <a:lnTo>
                  <a:pt x="1212" y="1182"/>
                </a:lnTo>
                <a:lnTo>
                  <a:pt x="1246" y="1167"/>
                </a:lnTo>
                <a:lnTo>
                  <a:pt x="1279" y="1149"/>
                </a:lnTo>
                <a:lnTo>
                  <a:pt x="1311" y="1133"/>
                </a:lnTo>
                <a:lnTo>
                  <a:pt x="1342" y="1113"/>
                </a:lnTo>
                <a:lnTo>
                  <a:pt x="1373" y="1094"/>
                </a:lnTo>
                <a:lnTo>
                  <a:pt x="1401" y="1074"/>
                </a:lnTo>
                <a:lnTo>
                  <a:pt x="1428" y="1052"/>
                </a:lnTo>
                <a:lnTo>
                  <a:pt x="1454" y="1029"/>
                </a:lnTo>
                <a:lnTo>
                  <a:pt x="1479" y="1005"/>
                </a:lnTo>
                <a:lnTo>
                  <a:pt x="1500" y="980"/>
                </a:lnTo>
                <a:lnTo>
                  <a:pt x="1522" y="955"/>
                </a:lnTo>
                <a:lnTo>
                  <a:pt x="1542" y="928"/>
                </a:lnTo>
                <a:lnTo>
                  <a:pt x="1560" y="901"/>
                </a:lnTo>
                <a:lnTo>
                  <a:pt x="1578" y="874"/>
                </a:lnTo>
                <a:lnTo>
                  <a:pt x="1592" y="845"/>
                </a:lnTo>
                <a:lnTo>
                  <a:pt x="1605" y="816"/>
                </a:lnTo>
                <a:lnTo>
                  <a:pt x="1616" y="785"/>
                </a:lnTo>
                <a:lnTo>
                  <a:pt x="1625" y="755"/>
                </a:lnTo>
                <a:lnTo>
                  <a:pt x="1632" y="724"/>
                </a:lnTo>
                <a:lnTo>
                  <a:pt x="1637" y="694"/>
                </a:lnTo>
                <a:lnTo>
                  <a:pt x="1641" y="661"/>
                </a:lnTo>
                <a:lnTo>
                  <a:pt x="1641" y="629"/>
                </a:lnTo>
                <a:lnTo>
                  <a:pt x="1641" y="629"/>
                </a:lnTo>
                <a:lnTo>
                  <a:pt x="1641" y="596"/>
                </a:lnTo>
                <a:lnTo>
                  <a:pt x="1637" y="564"/>
                </a:lnTo>
                <a:lnTo>
                  <a:pt x="1632" y="533"/>
                </a:lnTo>
                <a:lnTo>
                  <a:pt x="1625" y="503"/>
                </a:lnTo>
                <a:lnTo>
                  <a:pt x="1616" y="472"/>
                </a:lnTo>
                <a:lnTo>
                  <a:pt x="1605" y="441"/>
                </a:lnTo>
                <a:lnTo>
                  <a:pt x="1592" y="412"/>
                </a:lnTo>
                <a:lnTo>
                  <a:pt x="1578" y="384"/>
                </a:lnTo>
                <a:lnTo>
                  <a:pt x="1560" y="357"/>
                </a:lnTo>
                <a:lnTo>
                  <a:pt x="1542" y="330"/>
                </a:lnTo>
                <a:lnTo>
                  <a:pt x="1522" y="303"/>
                </a:lnTo>
                <a:lnTo>
                  <a:pt x="1500" y="277"/>
                </a:lnTo>
                <a:lnTo>
                  <a:pt x="1479" y="252"/>
                </a:lnTo>
                <a:lnTo>
                  <a:pt x="1454" y="229"/>
                </a:lnTo>
                <a:lnTo>
                  <a:pt x="1428" y="205"/>
                </a:lnTo>
                <a:lnTo>
                  <a:pt x="1401" y="184"/>
                </a:lnTo>
                <a:lnTo>
                  <a:pt x="1373" y="164"/>
                </a:lnTo>
                <a:lnTo>
                  <a:pt x="1342" y="144"/>
                </a:lnTo>
                <a:lnTo>
                  <a:pt x="1311" y="124"/>
                </a:lnTo>
                <a:lnTo>
                  <a:pt x="1279" y="108"/>
                </a:lnTo>
                <a:lnTo>
                  <a:pt x="1246" y="92"/>
                </a:lnTo>
                <a:lnTo>
                  <a:pt x="1212" y="75"/>
                </a:lnTo>
                <a:lnTo>
                  <a:pt x="1176" y="63"/>
                </a:lnTo>
                <a:lnTo>
                  <a:pt x="1140" y="50"/>
                </a:lnTo>
                <a:lnTo>
                  <a:pt x="1102" y="38"/>
                </a:lnTo>
                <a:lnTo>
                  <a:pt x="1064" y="29"/>
                </a:lnTo>
                <a:lnTo>
                  <a:pt x="1025" y="20"/>
                </a:lnTo>
                <a:lnTo>
                  <a:pt x="985" y="12"/>
                </a:lnTo>
                <a:lnTo>
                  <a:pt x="946" y="7"/>
                </a:lnTo>
                <a:lnTo>
                  <a:pt x="904" y="3"/>
                </a:lnTo>
                <a:lnTo>
                  <a:pt x="863" y="2"/>
                </a:lnTo>
                <a:lnTo>
                  <a:pt x="821" y="0"/>
                </a:lnTo>
                <a:lnTo>
                  <a:pt x="821" y="0"/>
                </a:lnTo>
                <a:lnTo>
                  <a:pt x="778" y="2"/>
                </a:lnTo>
                <a:lnTo>
                  <a:pt x="737" y="3"/>
                </a:lnTo>
                <a:lnTo>
                  <a:pt x="695" y="7"/>
                </a:lnTo>
                <a:lnTo>
                  <a:pt x="655" y="12"/>
                </a:lnTo>
                <a:lnTo>
                  <a:pt x="616" y="20"/>
                </a:lnTo>
                <a:lnTo>
                  <a:pt x="576" y="29"/>
                </a:lnTo>
                <a:lnTo>
                  <a:pt x="538" y="38"/>
                </a:lnTo>
                <a:lnTo>
                  <a:pt x="500" y="50"/>
                </a:lnTo>
                <a:lnTo>
                  <a:pt x="464" y="63"/>
                </a:lnTo>
                <a:lnTo>
                  <a:pt x="428" y="75"/>
                </a:lnTo>
                <a:lnTo>
                  <a:pt x="394" y="92"/>
                </a:lnTo>
                <a:lnTo>
                  <a:pt x="362" y="108"/>
                </a:lnTo>
                <a:lnTo>
                  <a:pt x="329" y="124"/>
                </a:lnTo>
                <a:lnTo>
                  <a:pt x="299" y="144"/>
                </a:lnTo>
                <a:lnTo>
                  <a:pt x="268" y="164"/>
                </a:lnTo>
                <a:lnTo>
                  <a:pt x="239" y="184"/>
                </a:lnTo>
                <a:lnTo>
                  <a:pt x="212" y="205"/>
                </a:lnTo>
                <a:lnTo>
                  <a:pt x="187" y="229"/>
                </a:lnTo>
                <a:lnTo>
                  <a:pt x="162" y="252"/>
                </a:lnTo>
                <a:lnTo>
                  <a:pt x="140" y="277"/>
                </a:lnTo>
                <a:lnTo>
                  <a:pt x="119" y="303"/>
                </a:lnTo>
                <a:lnTo>
                  <a:pt x="99" y="330"/>
                </a:lnTo>
                <a:lnTo>
                  <a:pt x="81" y="357"/>
                </a:lnTo>
                <a:lnTo>
                  <a:pt x="63" y="384"/>
                </a:lnTo>
                <a:lnTo>
                  <a:pt x="48" y="412"/>
                </a:lnTo>
                <a:lnTo>
                  <a:pt x="36" y="441"/>
                </a:lnTo>
                <a:lnTo>
                  <a:pt x="25" y="472"/>
                </a:lnTo>
                <a:lnTo>
                  <a:pt x="16" y="503"/>
                </a:lnTo>
                <a:lnTo>
                  <a:pt x="9" y="533"/>
                </a:lnTo>
                <a:lnTo>
                  <a:pt x="3" y="564"/>
                </a:lnTo>
                <a:lnTo>
                  <a:pt x="0" y="596"/>
                </a:lnTo>
                <a:lnTo>
                  <a:pt x="0" y="629"/>
                </a:lnTo>
                <a:lnTo>
                  <a:pt x="0" y="629"/>
                </a:lnTo>
                <a:lnTo>
                  <a:pt x="0" y="661"/>
                </a:lnTo>
                <a:lnTo>
                  <a:pt x="3" y="694"/>
                </a:lnTo>
                <a:lnTo>
                  <a:pt x="9" y="724"/>
                </a:lnTo>
                <a:lnTo>
                  <a:pt x="16" y="755"/>
                </a:lnTo>
                <a:lnTo>
                  <a:pt x="25" y="785"/>
                </a:lnTo>
                <a:lnTo>
                  <a:pt x="36" y="816"/>
                </a:lnTo>
                <a:lnTo>
                  <a:pt x="48" y="845"/>
                </a:lnTo>
                <a:lnTo>
                  <a:pt x="63" y="874"/>
                </a:lnTo>
                <a:lnTo>
                  <a:pt x="81" y="901"/>
                </a:lnTo>
                <a:lnTo>
                  <a:pt x="99" y="928"/>
                </a:lnTo>
                <a:lnTo>
                  <a:pt x="119" y="955"/>
                </a:lnTo>
                <a:lnTo>
                  <a:pt x="140" y="980"/>
                </a:lnTo>
                <a:lnTo>
                  <a:pt x="162" y="1005"/>
                </a:lnTo>
                <a:lnTo>
                  <a:pt x="187" y="1029"/>
                </a:lnTo>
                <a:lnTo>
                  <a:pt x="212" y="1052"/>
                </a:lnTo>
                <a:lnTo>
                  <a:pt x="239" y="1074"/>
                </a:lnTo>
                <a:lnTo>
                  <a:pt x="268" y="1094"/>
                </a:lnTo>
                <a:lnTo>
                  <a:pt x="299" y="1113"/>
                </a:lnTo>
                <a:lnTo>
                  <a:pt x="329" y="1133"/>
                </a:lnTo>
                <a:lnTo>
                  <a:pt x="362" y="1149"/>
                </a:lnTo>
                <a:lnTo>
                  <a:pt x="394" y="1167"/>
                </a:lnTo>
                <a:lnTo>
                  <a:pt x="428" y="1182"/>
                </a:lnTo>
                <a:lnTo>
                  <a:pt x="464" y="1196"/>
                </a:lnTo>
                <a:lnTo>
                  <a:pt x="500" y="1209"/>
                </a:lnTo>
                <a:lnTo>
                  <a:pt x="538" y="1220"/>
                </a:lnTo>
                <a:lnTo>
                  <a:pt x="576" y="1229"/>
                </a:lnTo>
                <a:lnTo>
                  <a:pt x="616" y="1238"/>
                </a:lnTo>
                <a:lnTo>
                  <a:pt x="655" y="1245"/>
                </a:lnTo>
                <a:lnTo>
                  <a:pt x="695" y="1250"/>
                </a:lnTo>
                <a:lnTo>
                  <a:pt x="737" y="1254"/>
                </a:lnTo>
                <a:lnTo>
                  <a:pt x="778" y="1257"/>
                </a:lnTo>
                <a:lnTo>
                  <a:pt x="821" y="12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1" name="Freeform 23"/>
          <p:cNvSpPr>
            <a:spLocks/>
          </p:cNvSpPr>
          <p:nvPr/>
        </p:nvSpPr>
        <p:spPr bwMode="auto">
          <a:xfrm>
            <a:off x="4727575" y="4645868"/>
            <a:ext cx="203200" cy="11113"/>
          </a:xfrm>
          <a:custGeom>
            <a:avLst/>
            <a:gdLst>
              <a:gd name="T0" fmla="*/ 0 w 128"/>
              <a:gd name="T1" fmla="*/ 7 h 7"/>
              <a:gd name="T2" fmla="*/ 42 w 128"/>
              <a:gd name="T3" fmla="*/ 7 h 7"/>
              <a:gd name="T4" fmla="*/ 83 w 128"/>
              <a:gd name="T5" fmla="*/ 4 h 7"/>
              <a:gd name="T6" fmla="*/ 125 w 128"/>
              <a:gd name="T7" fmla="*/ 0 h 7"/>
              <a:gd name="T8" fmla="*/ 128 w 128"/>
              <a:gd name="T9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" h="7">
                <a:moveTo>
                  <a:pt x="0" y="7"/>
                </a:moveTo>
                <a:lnTo>
                  <a:pt x="42" y="7"/>
                </a:lnTo>
                <a:lnTo>
                  <a:pt x="83" y="4"/>
                </a:lnTo>
                <a:lnTo>
                  <a:pt x="125" y="0"/>
                </a:lnTo>
                <a:lnTo>
                  <a:pt x="128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2" name="Freeform 24"/>
          <p:cNvSpPr>
            <a:spLocks/>
          </p:cNvSpPr>
          <p:nvPr/>
        </p:nvSpPr>
        <p:spPr bwMode="auto">
          <a:xfrm>
            <a:off x="5133975" y="4542680"/>
            <a:ext cx="196850" cy="66675"/>
          </a:xfrm>
          <a:custGeom>
            <a:avLst/>
            <a:gdLst>
              <a:gd name="T0" fmla="*/ 0 w 124"/>
              <a:gd name="T1" fmla="*/ 42 h 42"/>
              <a:gd name="T2" fmla="*/ 25 w 124"/>
              <a:gd name="T3" fmla="*/ 35 h 42"/>
              <a:gd name="T4" fmla="*/ 63 w 124"/>
              <a:gd name="T5" fmla="*/ 24 h 42"/>
              <a:gd name="T6" fmla="*/ 99 w 124"/>
              <a:gd name="T7" fmla="*/ 11 h 42"/>
              <a:gd name="T8" fmla="*/ 124 w 124"/>
              <a:gd name="T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4" h="42">
                <a:moveTo>
                  <a:pt x="0" y="42"/>
                </a:moveTo>
                <a:lnTo>
                  <a:pt x="25" y="35"/>
                </a:lnTo>
                <a:lnTo>
                  <a:pt x="63" y="24"/>
                </a:lnTo>
                <a:lnTo>
                  <a:pt x="99" y="11"/>
                </a:lnTo>
                <a:lnTo>
                  <a:pt x="124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3" name="Freeform 25"/>
          <p:cNvSpPr>
            <a:spLocks/>
          </p:cNvSpPr>
          <p:nvPr/>
        </p:nvSpPr>
        <p:spPr bwMode="auto">
          <a:xfrm>
            <a:off x="5514975" y="4337893"/>
            <a:ext cx="168275" cy="117475"/>
          </a:xfrm>
          <a:custGeom>
            <a:avLst/>
            <a:gdLst>
              <a:gd name="T0" fmla="*/ 0 w 106"/>
              <a:gd name="T1" fmla="*/ 74 h 74"/>
              <a:gd name="T2" fmla="*/ 25 w 106"/>
              <a:gd name="T3" fmla="*/ 57 h 74"/>
              <a:gd name="T4" fmla="*/ 56 w 106"/>
              <a:gd name="T5" fmla="*/ 38 h 74"/>
              <a:gd name="T6" fmla="*/ 84 w 106"/>
              <a:gd name="T7" fmla="*/ 18 h 74"/>
              <a:gd name="T8" fmla="*/ 106 w 106"/>
              <a:gd name="T9" fmla="*/ 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74">
                <a:moveTo>
                  <a:pt x="0" y="74"/>
                </a:moveTo>
                <a:lnTo>
                  <a:pt x="25" y="57"/>
                </a:lnTo>
                <a:lnTo>
                  <a:pt x="56" y="38"/>
                </a:lnTo>
                <a:lnTo>
                  <a:pt x="84" y="18"/>
                </a:lnTo>
                <a:lnTo>
                  <a:pt x="106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4" name="Freeform 26"/>
          <p:cNvSpPr>
            <a:spLocks/>
          </p:cNvSpPr>
          <p:nvPr/>
        </p:nvSpPr>
        <p:spPr bwMode="auto">
          <a:xfrm>
            <a:off x="5829300" y="4020393"/>
            <a:ext cx="114300" cy="171450"/>
          </a:xfrm>
          <a:custGeom>
            <a:avLst/>
            <a:gdLst>
              <a:gd name="T0" fmla="*/ 0 w 72"/>
              <a:gd name="T1" fmla="*/ 108 h 108"/>
              <a:gd name="T2" fmla="*/ 7 w 72"/>
              <a:gd name="T3" fmla="*/ 99 h 108"/>
              <a:gd name="T4" fmla="*/ 27 w 72"/>
              <a:gd name="T5" fmla="*/ 72 h 108"/>
              <a:gd name="T6" fmla="*/ 45 w 72"/>
              <a:gd name="T7" fmla="*/ 45 h 108"/>
              <a:gd name="T8" fmla="*/ 63 w 72"/>
              <a:gd name="T9" fmla="*/ 18 h 108"/>
              <a:gd name="T10" fmla="*/ 72 w 72"/>
              <a:gd name="T11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" h="108">
                <a:moveTo>
                  <a:pt x="0" y="108"/>
                </a:moveTo>
                <a:lnTo>
                  <a:pt x="7" y="99"/>
                </a:lnTo>
                <a:lnTo>
                  <a:pt x="27" y="72"/>
                </a:lnTo>
                <a:lnTo>
                  <a:pt x="45" y="45"/>
                </a:lnTo>
                <a:lnTo>
                  <a:pt x="63" y="18"/>
                </a:lnTo>
                <a:lnTo>
                  <a:pt x="72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5" name="Freeform 27"/>
          <p:cNvSpPr>
            <a:spLocks/>
          </p:cNvSpPr>
          <p:nvPr/>
        </p:nvSpPr>
        <p:spPr bwMode="auto">
          <a:xfrm>
            <a:off x="6011863" y="3621930"/>
            <a:ext cx="17463" cy="206375"/>
          </a:xfrm>
          <a:custGeom>
            <a:avLst/>
            <a:gdLst>
              <a:gd name="T0" fmla="*/ 0 w 11"/>
              <a:gd name="T1" fmla="*/ 130 h 130"/>
              <a:gd name="T2" fmla="*/ 2 w 11"/>
              <a:gd name="T3" fmla="*/ 119 h 130"/>
              <a:gd name="T4" fmla="*/ 7 w 11"/>
              <a:gd name="T5" fmla="*/ 89 h 130"/>
              <a:gd name="T6" fmla="*/ 11 w 11"/>
              <a:gd name="T7" fmla="*/ 56 h 130"/>
              <a:gd name="T8" fmla="*/ 11 w 11"/>
              <a:gd name="T9" fmla="*/ 24 h 130"/>
              <a:gd name="T10" fmla="*/ 11 w 11"/>
              <a:gd name="T11" fmla="*/ 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" h="130">
                <a:moveTo>
                  <a:pt x="0" y="130"/>
                </a:moveTo>
                <a:lnTo>
                  <a:pt x="2" y="119"/>
                </a:lnTo>
                <a:lnTo>
                  <a:pt x="7" y="89"/>
                </a:lnTo>
                <a:lnTo>
                  <a:pt x="11" y="56"/>
                </a:lnTo>
                <a:lnTo>
                  <a:pt x="11" y="24"/>
                </a:lnTo>
                <a:lnTo>
                  <a:pt x="11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6" name="Freeform 28"/>
          <p:cNvSpPr>
            <a:spLocks/>
          </p:cNvSpPr>
          <p:nvPr/>
        </p:nvSpPr>
        <p:spPr bwMode="auto">
          <a:xfrm>
            <a:off x="5905500" y="3232993"/>
            <a:ext cx="87313" cy="185738"/>
          </a:xfrm>
          <a:custGeom>
            <a:avLst/>
            <a:gdLst>
              <a:gd name="T0" fmla="*/ 55 w 55"/>
              <a:gd name="T1" fmla="*/ 117 h 117"/>
              <a:gd name="T2" fmla="*/ 53 w 55"/>
              <a:gd name="T3" fmla="*/ 112 h 117"/>
              <a:gd name="T4" fmla="*/ 42 w 55"/>
              <a:gd name="T5" fmla="*/ 81 h 117"/>
              <a:gd name="T6" fmla="*/ 29 w 55"/>
              <a:gd name="T7" fmla="*/ 52 h 117"/>
              <a:gd name="T8" fmla="*/ 15 w 55"/>
              <a:gd name="T9" fmla="*/ 24 h 117"/>
              <a:gd name="T10" fmla="*/ 0 w 55"/>
              <a:gd name="T11" fmla="*/ 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117">
                <a:moveTo>
                  <a:pt x="55" y="117"/>
                </a:moveTo>
                <a:lnTo>
                  <a:pt x="53" y="112"/>
                </a:lnTo>
                <a:lnTo>
                  <a:pt x="42" y="81"/>
                </a:lnTo>
                <a:lnTo>
                  <a:pt x="29" y="52"/>
                </a:lnTo>
                <a:lnTo>
                  <a:pt x="15" y="24"/>
                </a:lnTo>
                <a:lnTo>
                  <a:pt x="0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7" name="Freeform 29"/>
          <p:cNvSpPr>
            <a:spLocks/>
          </p:cNvSpPr>
          <p:nvPr/>
        </p:nvSpPr>
        <p:spPr bwMode="auto">
          <a:xfrm>
            <a:off x="5626100" y="2936130"/>
            <a:ext cx="153988" cy="133350"/>
          </a:xfrm>
          <a:custGeom>
            <a:avLst/>
            <a:gdLst>
              <a:gd name="T0" fmla="*/ 97 w 97"/>
              <a:gd name="T1" fmla="*/ 84 h 84"/>
              <a:gd name="T2" fmla="*/ 92 w 97"/>
              <a:gd name="T3" fmla="*/ 79 h 84"/>
              <a:gd name="T4" fmla="*/ 67 w 97"/>
              <a:gd name="T5" fmla="*/ 56 h 84"/>
              <a:gd name="T6" fmla="*/ 41 w 97"/>
              <a:gd name="T7" fmla="*/ 32 h 84"/>
              <a:gd name="T8" fmla="*/ 14 w 97"/>
              <a:gd name="T9" fmla="*/ 11 h 84"/>
              <a:gd name="T10" fmla="*/ 0 w 97"/>
              <a:gd name="T11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7" h="84">
                <a:moveTo>
                  <a:pt x="97" y="84"/>
                </a:moveTo>
                <a:lnTo>
                  <a:pt x="92" y="79"/>
                </a:lnTo>
                <a:lnTo>
                  <a:pt x="67" y="56"/>
                </a:lnTo>
                <a:lnTo>
                  <a:pt x="41" y="32"/>
                </a:lnTo>
                <a:lnTo>
                  <a:pt x="14" y="11"/>
                </a:lnTo>
                <a:lnTo>
                  <a:pt x="0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8" name="Freeform 30"/>
          <p:cNvSpPr>
            <a:spLocks/>
          </p:cNvSpPr>
          <p:nvPr/>
        </p:nvSpPr>
        <p:spPr bwMode="auto">
          <a:xfrm>
            <a:off x="5259388" y="2750393"/>
            <a:ext cx="188913" cy="79375"/>
          </a:xfrm>
          <a:custGeom>
            <a:avLst/>
            <a:gdLst>
              <a:gd name="T0" fmla="*/ 119 w 119"/>
              <a:gd name="T1" fmla="*/ 50 h 50"/>
              <a:gd name="T2" fmla="*/ 90 w 119"/>
              <a:gd name="T3" fmla="*/ 36 h 50"/>
              <a:gd name="T4" fmla="*/ 56 w 119"/>
              <a:gd name="T5" fmla="*/ 19 h 50"/>
              <a:gd name="T6" fmla="*/ 20 w 119"/>
              <a:gd name="T7" fmla="*/ 7 h 50"/>
              <a:gd name="T8" fmla="*/ 0 w 119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" h="50">
                <a:moveTo>
                  <a:pt x="119" y="50"/>
                </a:moveTo>
                <a:lnTo>
                  <a:pt x="90" y="36"/>
                </a:lnTo>
                <a:lnTo>
                  <a:pt x="56" y="19"/>
                </a:lnTo>
                <a:lnTo>
                  <a:pt x="20" y="7"/>
                </a:lnTo>
                <a:lnTo>
                  <a:pt x="0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69" name="Freeform 31"/>
          <p:cNvSpPr>
            <a:spLocks/>
          </p:cNvSpPr>
          <p:nvPr/>
        </p:nvSpPr>
        <p:spPr bwMode="auto">
          <a:xfrm>
            <a:off x="4856163" y="2666255"/>
            <a:ext cx="206375" cy="28575"/>
          </a:xfrm>
          <a:custGeom>
            <a:avLst/>
            <a:gdLst>
              <a:gd name="T0" fmla="*/ 130 w 130"/>
              <a:gd name="T1" fmla="*/ 18 h 18"/>
              <a:gd name="T2" fmla="*/ 123 w 130"/>
              <a:gd name="T3" fmla="*/ 17 h 18"/>
              <a:gd name="T4" fmla="*/ 83 w 130"/>
              <a:gd name="T5" fmla="*/ 9 h 18"/>
              <a:gd name="T6" fmla="*/ 44 w 130"/>
              <a:gd name="T7" fmla="*/ 4 h 18"/>
              <a:gd name="T8" fmla="*/ 2 w 130"/>
              <a:gd name="T9" fmla="*/ 0 h 18"/>
              <a:gd name="T10" fmla="*/ 0 w 130"/>
              <a:gd name="T11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0" h="18">
                <a:moveTo>
                  <a:pt x="130" y="18"/>
                </a:moveTo>
                <a:lnTo>
                  <a:pt x="123" y="17"/>
                </a:lnTo>
                <a:lnTo>
                  <a:pt x="83" y="9"/>
                </a:lnTo>
                <a:lnTo>
                  <a:pt x="44" y="4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0" name="Freeform 32"/>
          <p:cNvSpPr>
            <a:spLocks/>
          </p:cNvSpPr>
          <p:nvPr/>
        </p:nvSpPr>
        <p:spPr bwMode="auto">
          <a:xfrm>
            <a:off x="4448175" y="2664668"/>
            <a:ext cx="203200" cy="19050"/>
          </a:xfrm>
          <a:custGeom>
            <a:avLst/>
            <a:gdLst>
              <a:gd name="T0" fmla="*/ 128 w 128"/>
              <a:gd name="T1" fmla="*/ 0 h 12"/>
              <a:gd name="T2" fmla="*/ 92 w 128"/>
              <a:gd name="T3" fmla="*/ 1 h 12"/>
              <a:gd name="T4" fmla="*/ 50 w 128"/>
              <a:gd name="T5" fmla="*/ 5 h 12"/>
              <a:gd name="T6" fmla="*/ 10 w 128"/>
              <a:gd name="T7" fmla="*/ 10 h 12"/>
              <a:gd name="T8" fmla="*/ 0 w 128"/>
              <a:gd name="T9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8" h="12">
                <a:moveTo>
                  <a:pt x="128" y="0"/>
                </a:moveTo>
                <a:lnTo>
                  <a:pt x="92" y="1"/>
                </a:lnTo>
                <a:lnTo>
                  <a:pt x="50" y="5"/>
                </a:lnTo>
                <a:lnTo>
                  <a:pt x="10" y="10"/>
                </a:lnTo>
                <a:lnTo>
                  <a:pt x="0" y="12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1" name="Freeform 33"/>
          <p:cNvSpPr>
            <a:spLocks/>
          </p:cNvSpPr>
          <p:nvPr/>
        </p:nvSpPr>
        <p:spPr bwMode="auto">
          <a:xfrm>
            <a:off x="4052888" y="2732930"/>
            <a:ext cx="195263" cy="71438"/>
          </a:xfrm>
          <a:custGeom>
            <a:avLst/>
            <a:gdLst>
              <a:gd name="T0" fmla="*/ 123 w 123"/>
              <a:gd name="T1" fmla="*/ 0 h 45"/>
              <a:gd name="T2" fmla="*/ 104 w 123"/>
              <a:gd name="T3" fmla="*/ 5 h 45"/>
              <a:gd name="T4" fmla="*/ 68 w 123"/>
              <a:gd name="T5" fmla="*/ 18 h 45"/>
              <a:gd name="T6" fmla="*/ 32 w 123"/>
              <a:gd name="T7" fmla="*/ 30 h 45"/>
              <a:gd name="T8" fmla="*/ 0 w 123"/>
              <a:gd name="T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3" h="45">
                <a:moveTo>
                  <a:pt x="123" y="0"/>
                </a:moveTo>
                <a:lnTo>
                  <a:pt x="104" y="5"/>
                </a:lnTo>
                <a:lnTo>
                  <a:pt x="68" y="18"/>
                </a:lnTo>
                <a:lnTo>
                  <a:pt x="32" y="30"/>
                </a:lnTo>
                <a:lnTo>
                  <a:pt x="0" y="45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2" name="Freeform 34"/>
          <p:cNvSpPr>
            <a:spLocks/>
          </p:cNvSpPr>
          <p:nvPr/>
        </p:nvSpPr>
        <p:spPr bwMode="auto">
          <a:xfrm>
            <a:off x="3713163" y="2904380"/>
            <a:ext cx="161925" cy="128588"/>
          </a:xfrm>
          <a:custGeom>
            <a:avLst/>
            <a:gdLst>
              <a:gd name="T0" fmla="*/ 102 w 102"/>
              <a:gd name="T1" fmla="*/ 0 h 81"/>
              <a:gd name="T2" fmla="*/ 86 w 102"/>
              <a:gd name="T3" fmla="*/ 11 h 81"/>
              <a:gd name="T4" fmla="*/ 57 w 102"/>
              <a:gd name="T5" fmla="*/ 31 h 81"/>
              <a:gd name="T6" fmla="*/ 30 w 102"/>
              <a:gd name="T7" fmla="*/ 52 h 81"/>
              <a:gd name="T8" fmla="*/ 5 w 102"/>
              <a:gd name="T9" fmla="*/ 76 h 81"/>
              <a:gd name="T10" fmla="*/ 0 w 102"/>
              <a:gd name="T11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2" h="81">
                <a:moveTo>
                  <a:pt x="102" y="0"/>
                </a:moveTo>
                <a:lnTo>
                  <a:pt x="86" y="11"/>
                </a:lnTo>
                <a:lnTo>
                  <a:pt x="57" y="31"/>
                </a:lnTo>
                <a:lnTo>
                  <a:pt x="30" y="52"/>
                </a:lnTo>
                <a:lnTo>
                  <a:pt x="5" y="76"/>
                </a:lnTo>
                <a:lnTo>
                  <a:pt x="0" y="81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3" name="Freeform 35"/>
          <p:cNvSpPr>
            <a:spLocks/>
          </p:cNvSpPr>
          <p:nvPr/>
        </p:nvSpPr>
        <p:spPr bwMode="auto">
          <a:xfrm>
            <a:off x="3481388" y="3186955"/>
            <a:ext cx="96838" cy="180975"/>
          </a:xfrm>
          <a:custGeom>
            <a:avLst/>
            <a:gdLst>
              <a:gd name="T0" fmla="*/ 61 w 61"/>
              <a:gd name="T1" fmla="*/ 0 h 114"/>
              <a:gd name="T2" fmla="*/ 45 w 61"/>
              <a:gd name="T3" fmla="*/ 26 h 114"/>
              <a:gd name="T4" fmla="*/ 27 w 61"/>
              <a:gd name="T5" fmla="*/ 53 h 114"/>
              <a:gd name="T6" fmla="*/ 12 w 61"/>
              <a:gd name="T7" fmla="*/ 81 h 114"/>
              <a:gd name="T8" fmla="*/ 0 w 61"/>
              <a:gd name="T9" fmla="*/ 110 h 114"/>
              <a:gd name="T10" fmla="*/ 0 w 61"/>
              <a:gd name="T11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1" h="114">
                <a:moveTo>
                  <a:pt x="61" y="0"/>
                </a:moveTo>
                <a:lnTo>
                  <a:pt x="45" y="26"/>
                </a:lnTo>
                <a:lnTo>
                  <a:pt x="27" y="53"/>
                </a:lnTo>
                <a:lnTo>
                  <a:pt x="12" y="81"/>
                </a:lnTo>
                <a:lnTo>
                  <a:pt x="0" y="110"/>
                </a:lnTo>
                <a:lnTo>
                  <a:pt x="0" y="114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4" name="Freeform 36"/>
          <p:cNvSpPr>
            <a:spLocks/>
          </p:cNvSpPr>
          <p:nvPr/>
        </p:nvSpPr>
        <p:spPr bwMode="auto">
          <a:xfrm>
            <a:off x="3424238" y="3564780"/>
            <a:ext cx="7938" cy="206375"/>
          </a:xfrm>
          <a:custGeom>
            <a:avLst/>
            <a:gdLst>
              <a:gd name="T0" fmla="*/ 3 w 5"/>
              <a:gd name="T1" fmla="*/ 0 h 130"/>
              <a:gd name="T2" fmla="*/ 0 w 5"/>
              <a:gd name="T3" fmla="*/ 27 h 130"/>
              <a:gd name="T4" fmla="*/ 0 w 5"/>
              <a:gd name="T5" fmla="*/ 60 h 130"/>
              <a:gd name="T6" fmla="*/ 0 w 5"/>
              <a:gd name="T7" fmla="*/ 92 h 130"/>
              <a:gd name="T8" fmla="*/ 3 w 5"/>
              <a:gd name="T9" fmla="*/ 125 h 130"/>
              <a:gd name="T10" fmla="*/ 5 w 5"/>
              <a:gd name="T11" fmla="*/ 13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" h="130">
                <a:moveTo>
                  <a:pt x="3" y="0"/>
                </a:moveTo>
                <a:lnTo>
                  <a:pt x="0" y="27"/>
                </a:lnTo>
                <a:lnTo>
                  <a:pt x="0" y="60"/>
                </a:lnTo>
                <a:lnTo>
                  <a:pt x="0" y="92"/>
                </a:lnTo>
                <a:lnTo>
                  <a:pt x="3" y="125"/>
                </a:lnTo>
                <a:lnTo>
                  <a:pt x="5" y="13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5" name="Freeform 37"/>
          <p:cNvSpPr>
            <a:spLocks/>
          </p:cNvSpPr>
          <p:nvPr/>
        </p:nvSpPr>
        <p:spPr bwMode="auto">
          <a:xfrm>
            <a:off x="3486150" y="3968005"/>
            <a:ext cx="103188" cy="180975"/>
          </a:xfrm>
          <a:custGeom>
            <a:avLst/>
            <a:gdLst>
              <a:gd name="T0" fmla="*/ 0 w 65"/>
              <a:gd name="T1" fmla="*/ 0 h 114"/>
              <a:gd name="T2" fmla="*/ 9 w 65"/>
              <a:gd name="T3" fmla="*/ 22 h 114"/>
              <a:gd name="T4" fmla="*/ 24 w 65"/>
              <a:gd name="T5" fmla="*/ 51 h 114"/>
              <a:gd name="T6" fmla="*/ 42 w 65"/>
              <a:gd name="T7" fmla="*/ 78 h 114"/>
              <a:gd name="T8" fmla="*/ 60 w 65"/>
              <a:gd name="T9" fmla="*/ 105 h 114"/>
              <a:gd name="T10" fmla="*/ 65 w 65"/>
              <a:gd name="T11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" h="114">
                <a:moveTo>
                  <a:pt x="0" y="0"/>
                </a:moveTo>
                <a:lnTo>
                  <a:pt x="9" y="22"/>
                </a:lnTo>
                <a:lnTo>
                  <a:pt x="24" y="51"/>
                </a:lnTo>
                <a:lnTo>
                  <a:pt x="42" y="78"/>
                </a:lnTo>
                <a:lnTo>
                  <a:pt x="60" y="105"/>
                </a:lnTo>
                <a:lnTo>
                  <a:pt x="65" y="114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6" name="Freeform 38"/>
          <p:cNvSpPr>
            <a:spLocks/>
          </p:cNvSpPr>
          <p:nvPr/>
        </p:nvSpPr>
        <p:spPr bwMode="auto">
          <a:xfrm>
            <a:off x="3727450" y="4299793"/>
            <a:ext cx="161925" cy="127000"/>
          </a:xfrm>
          <a:custGeom>
            <a:avLst/>
            <a:gdLst>
              <a:gd name="T0" fmla="*/ 0 w 102"/>
              <a:gd name="T1" fmla="*/ 0 h 80"/>
              <a:gd name="T2" fmla="*/ 21 w 102"/>
              <a:gd name="T3" fmla="*/ 20 h 80"/>
              <a:gd name="T4" fmla="*/ 48 w 102"/>
              <a:gd name="T5" fmla="*/ 42 h 80"/>
              <a:gd name="T6" fmla="*/ 77 w 102"/>
              <a:gd name="T7" fmla="*/ 62 h 80"/>
              <a:gd name="T8" fmla="*/ 102 w 102"/>
              <a:gd name="T9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2" h="80">
                <a:moveTo>
                  <a:pt x="0" y="0"/>
                </a:moveTo>
                <a:lnTo>
                  <a:pt x="21" y="20"/>
                </a:lnTo>
                <a:lnTo>
                  <a:pt x="48" y="42"/>
                </a:lnTo>
                <a:lnTo>
                  <a:pt x="77" y="62"/>
                </a:lnTo>
                <a:lnTo>
                  <a:pt x="102" y="80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7" name="Freeform 39"/>
          <p:cNvSpPr>
            <a:spLocks/>
          </p:cNvSpPr>
          <p:nvPr/>
        </p:nvSpPr>
        <p:spPr bwMode="auto">
          <a:xfrm>
            <a:off x="4070350" y="4523630"/>
            <a:ext cx="193675" cy="68263"/>
          </a:xfrm>
          <a:custGeom>
            <a:avLst/>
            <a:gdLst>
              <a:gd name="T0" fmla="*/ 0 w 122"/>
              <a:gd name="T1" fmla="*/ 0 h 43"/>
              <a:gd name="T2" fmla="*/ 21 w 122"/>
              <a:gd name="T3" fmla="*/ 9 h 43"/>
              <a:gd name="T4" fmla="*/ 57 w 122"/>
              <a:gd name="T5" fmla="*/ 23 h 43"/>
              <a:gd name="T6" fmla="*/ 93 w 122"/>
              <a:gd name="T7" fmla="*/ 36 h 43"/>
              <a:gd name="T8" fmla="*/ 122 w 122"/>
              <a:gd name="T9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2" h="43">
                <a:moveTo>
                  <a:pt x="0" y="0"/>
                </a:moveTo>
                <a:lnTo>
                  <a:pt x="21" y="9"/>
                </a:lnTo>
                <a:lnTo>
                  <a:pt x="57" y="23"/>
                </a:lnTo>
                <a:lnTo>
                  <a:pt x="93" y="36"/>
                </a:lnTo>
                <a:lnTo>
                  <a:pt x="122" y="43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8" name="Freeform 40"/>
          <p:cNvSpPr>
            <a:spLocks/>
          </p:cNvSpPr>
          <p:nvPr/>
        </p:nvSpPr>
        <p:spPr bwMode="auto">
          <a:xfrm>
            <a:off x="4464050" y="4637930"/>
            <a:ext cx="206375" cy="19050"/>
          </a:xfrm>
          <a:custGeom>
            <a:avLst/>
            <a:gdLst>
              <a:gd name="T0" fmla="*/ 0 w 130"/>
              <a:gd name="T1" fmla="*/ 0 h 12"/>
              <a:gd name="T2" fmla="*/ 40 w 130"/>
              <a:gd name="T3" fmla="*/ 5 h 12"/>
              <a:gd name="T4" fmla="*/ 82 w 130"/>
              <a:gd name="T5" fmla="*/ 9 h 12"/>
              <a:gd name="T6" fmla="*/ 123 w 130"/>
              <a:gd name="T7" fmla="*/ 12 h 12"/>
              <a:gd name="T8" fmla="*/ 130 w 130"/>
              <a:gd name="T9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" h="12">
                <a:moveTo>
                  <a:pt x="0" y="0"/>
                </a:moveTo>
                <a:lnTo>
                  <a:pt x="40" y="5"/>
                </a:lnTo>
                <a:lnTo>
                  <a:pt x="82" y="9"/>
                </a:lnTo>
                <a:lnTo>
                  <a:pt x="123" y="12"/>
                </a:lnTo>
                <a:lnTo>
                  <a:pt x="130" y="12"/>
                </a:lnTo>
              </a:path>
            </a:pathLst>
          </a:custGeom>
          <a:noFill/>
          <a:ln w="349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79" name="Freeform 41"/>
          <p:cNvSpPr>
            <a:spLocks/>
          </p:cNvSpPr>
          <p:nvPr/>
        </p:nvSpPr>
        <p:spPr bwMode="auto">
          <a:xfrm>
            <a:off x="6661150" y="1669305"/>
            <a:ext cx="2268538" cy="963613"/>
          </a:xfrm>
          <a:custGeom>
            <a:avLst/>
            <a:gdLst>
              <a:gd name="T0" fmla="*/ 1429 w 1429"/>
              <a:gd name="T1" fmla="*/ 403 h 607"/>
              <a:gd name="T2" fmla="*/ 1425 w 1429"/>
              <a:gd name="T3" fmla="*/ 445 h 607"/>
              <a:gd name="T4" fmla="*/ 1413 w 1429"/>
              <a:gd name="T5" fmla="*/ 482 h 607"/>
              <a:gd name="T6" fmla="*/ 1395 w 1429"/>
              <a:gd name="T7" fmla="*/ 517 h 607"/>
              <a:gd name="T8" fmla="*/ 1369 w 1429"/>
              <a:gd name="T9" fmla="*/ 547 h 607"/>
              <a:gd name="T10" fmla="*/ 1339 w 1429"/>
              <a:gd name="T11" fmla="*/ 573 h 607"/>
              <a:gd name="T12" fmla="*/ 1305 w 1429"/>
              <a:gd name="T13" fmla="*/ 591 h 607"/>
              <a:gd name="T14" fmla="*/ 1267 w 1429"/>
              <a:gd name="T15" fmla="*/ 603 h 607"/>
              <a:gd name="T16" fmla="*/ 1225 w 1429"/>
              <a:gd name="T17" fmla="*/ 607 h 607"/>
              <a:gd name="T18" fmla="*/ 204 w 1429"/>
              <a:gd name="T19" fmla="*/ 607 h 607"/>
              <a:gd name="T20" fmla="*/ 162 w 1429"/>
              <a:gd name="T21" fmla="*/ 603 h 607"/>
              <a:gd name="T22" fmla="*/ 124 w 1429"/>
              <a:gd name="T23" fmla="*/ 591 h 607"/>
              <a:gd name="T24" fmla="*/ 90 w 1429"/>
              <a:gd name="T25" fmla="*/ 573 h 607"/>
              <a:gd name="T26" fmla="*/ 60 w 1429"/>
              <a:gd name="T27" fmla="*/ 547 h 607"/>
              <a:gd name="T28" fmla="*/ 34 w 1429"/>
              <a:gd name="T29" fmla="*/ 517 h 607"/>
              <a:gd name="T30" fmla="*/ 16 w 1429"/>
              <a:gd name="T31" fmla="*/ 482 h 607"/>
              <a:gd name="T32" fmla="*/ 4 w 1429"/>
              <a:gd name="T33" fmla="*/ 445 h 607"/>
              <a:gd name="T34" fmla="*/ 0 w 1429"/>
              <a:gd name="T35" fmla="*/ 403 h 607"/>
              <a:gd name="T36" fmla="*/ 0 w 1429"/>
              <a:gd name="T37" fmla="*/ 203 h 607"/>
              <a:gd name="T38" fmla="*/ 4 w 1429"/>
              <a:gd name="T39" fmla="*/ 162 h 607"/>
              <a:gd name="T40" fmla="*/ 16 w 1429"/>
              <a:gd name="T41" fmla="*/ 124 h 607"/>
              <a:gd name="T42" fmla="*/ 34 w 1429"/>
              <a:gd name="T43" fmla="*/ 90 h 607"/>
              <a:gd name="T44" fmla="*/ 60 w 1429"/>
              <a:gd name="T45" fmla="*/ 59 h 607"/>
              <a:gd name="T46" fmla="*/ 90 w 1429"/>
              <a:gd name="T47" fmla="*/ 34 h 607"/>
              <a:gd name="T48" fmla="*/ 124 w 1429"/>
              <a:gd name="T49" fmla="*/ 14 h 607"/>
              <a:gd name="T50" fmla="*/ 162 w 1429"/>
              <a:gd name="T51" fmla="*/ 3 h 607"/>
              <a:gd name="T52" fmla="*/ 204 w 1429"/>
              <a:gd name="T53" fmla="*/ 0 h 607"/>
              <a:gd name="T54" fmla="*/ 1225 w 1429"/>
              <a:gd name="T55" fmla="*/ 0 h 607"/>
              <a:gd name="T56" fmla="*/ 1267 w 1429"/>
              <a:gd name="T57" fmla="*/ 3 h 607"/>
              <a:gd name="T58" fmla="*/ 1305 w 1429"/>
              <a:gd name="T59" fmla="*/ 14 h 607"/>
              <a:gd name="T60" fmla="*/ 1339 w 1429"/>
              <a:gd name="T61" fmla="*/ 34 h 607"/>
              <a:gd name="T62" fmla="*/ 1369 w 1429"/>
              <a:gd name="T63" fmla="*/ 59 h 607"/>
              <a:gd name="T64" fmla="*/ 1395 w 1429"/>
              <a:gd name="T65" fmla="*/ 90 h 607"/>
              <a:gd name="T66" fmla="*/ 1413 w 1429"/>
              <a:gd name="T67" fmla="*/ 124 h 607"/>
              <a:gd name="T68" fmla="*/ 1425 w 1429"/>
              <a:gd name="T69" fmla="*/ 162 h 607"/>
              <a:gd name="T70" fmla="*/ 1429 w 1429"/>
              <a:gd name="T71" fmla="*/ 203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29" h="607">
                <a:moveTo>
                  <a:pt x="1429" y="403"/>
                </a:moveTo>
                <a:lnTo>
                  <a:pt x="1429" y="403"/>
                </a:lnTo>
                <a:lnTo>
                  <a:pt x="1427" y="423"/>
                </a:lnTo>
                <a:lnTo>
                  <a:pt x="1425" y="445"/>
                </a:lnTo>
                <a:lnTo>
                  <a:pt x="1420" y="464"/>
                </a:lnTo>
                <a:lnTo>
                  <a:pt x="1413" y="482"/>
                </a:lnTo>
                <a:lnTo>
                  <a:pt x="1404" y="500"/>
                </a:lnTo>
                <a:lnTo>
                  <a:pt x="1395" y="517"/>
                </a:lnTo>
                <a:lnTo>
                  <a:pt x="1382" y="533"/>
                </a:lnTo>
                <a:lnTo>
                  <a:pt x="1369" y="547"/>
                </a:lnTo>
                <a:lnTo>
                  <a:pt x="1355" y="560"/>
                </a:lnTo>
                <a:lnTo>
                  <a:pt x="1339" y="573"/>
                </a:lnTo>
                <a:lnTo>
                  <a:pt x="1323" y="583"/>
                </a:lnTo>
                <a:lnTo>
                  <a:pt x="1305" y="591"/>
                </a:lnTo>
                <a:lnTo>
                  <a:pt x="1285" y="598"/>
                </a:lnTo>
                <a:lnTo>
                  <a:pt x="1267" y="603"/>
                </a:lnTo>
                <a:lnTo>
                  <a:pt x="1245" y="607"/>
                </a:lnTo>
                <a:lnTo>
                  <a:pt x="1225" y="607"/>
                </a:lnTo>
                <a:lnTo>
                  <a:pt x="204" y="607"/>
                </a:lnTo>
                <a:lnTo>
                  <a:pt x="204" y="607"/>
                </a:lnTo>
                <a:lnTo>
                  <a:pt x="184" y="607"/>
                </a:lnTo>
                <a:lnTo>
                  <a:pt x="162" y="603"/>
                </a:lnTo>
                <a:lnTo>
                  <a:pt x="144" y="598"/>
                </a:lnTo>
                <a:lnTo>
                  <a:pt x="124" y="591"/>
                </a:lnTo>
                <a:lnTo>
                  <a:pt x="106" y="583"/>
                </a:lnTo>
                <a:lnTo>
                  <a:pt x="90" y="573"/>
                </a:lnTo>
                <a:lnTo>
                  <a:pt x="74" y="560"/>
                </a:lnTo>
                <a:lnTo>
                  <a:pt x="60" y="547"/>
                </a:lnTo>
                <a:lnTo>
                  <a:pt x="47" y="533"/>
                </a:lnTo>
                <a:lnTo>
                  <a:pt x="34" y="517"/>
                </a:lnTo>
                <a:lnTo>
                  <a:pt x="25" y="500"/>
                </a:lnTo>
                <a:lnTo>
                  <a:pt x="16" y="482"/>
                </a:lnTo>
                <a:lnTo>
                  <a:pt x="9" y="464"/>
                </a:lnTo>
                <a:lnTo>
                  <a:pt x="4" y="445"/>
                </a:lnTo>
                <a:lnTo>
                  <a:pt x="2" y="423"/>
                </a:lnTo>
                <a:lnTo>
                  <a:pt x="0" y="403"/>
                </a:lnTo>
                <a:lnTo>
                  <a:pt x="0" y="203"/>
                </a:lnTo>
                <a:lnTo>
                  <a:pt x="0" y="203"/>
                </a:lnTo>
                <a:lnTo>
                  <a:pt x="2" y="182"/>
                </a:lnTo>
                <a:lnTo>
                  <a:pt x="4" y="162"/>
                </a:lnTo>
                <a:lnTo>
                  <a:pt x="9" y="142"/>
                </a:lnTo>
                <a:lnTo>
                  <a:pt x="16" y="124"/>
                </a:lnTo>
                <a:lnTo>
                  <a:pt x="25" y="106"/>
                </a:lnTo>
                <a:lnTo>
                  <a:pt x="34" y="90"/>
                </a:lnTo>
                <a:lnTo>
                  <a:pt x="47" y="73"/>
                </a:lnTo>
                <a:lnTo>
                  <a:pt x="60" y="59"/>
                </a:lnTo>
                <a:lnTo>
                  <a:pt x="74" y="45"/>
                </a:lnTo>
                <a:lnTo>
                  <a:pt x="90" y="34"/>
                </a:lnTo>
                <a:lnTo>
                  <a:pt x="106" y="23"/>
                </a:lnTo>
                <a:lnTo>
                  <a:pt x="124" y="14"/>
                </a:lnTo>
                <a:lnTo>
                  <a:pt x="144" y="9"/>
                </a:lnTo>
                <a:lnTo>
                  <a:pt x="162" y="3"/>
                </a:lnTo>
                <a:lnTo>
                  <a:pt x="184" y="0"/>
                </a:lnTo>
                <a:lnTo>
                  <a:pt x="204" y="0"/>
                </a:lnTo>
                <a:lnTo>
                  <a:pt x="1225" y="0"/>
                </a:lnTo>
                <a:lnTo>
                  <a:pt x="1225" y="0"/>
                </a:lnTo>
                <a:lnTo>
                  <a:pt x="1245" y="0"/>
                </a:lnTo>
                <a:lnTo>
                  <a:pt x="1267" y="3"/>
                </a:lnTo>
                <a:lnTo>
                  <a:pt x="1285" y="9"/>
                </a:lnTo>
                <a:lnTo>
                  <a:pt x="1305" y="14"/>
                </a:lnTo>
                <a:lnTo>
                  <a:pt x="1323" y="23"/>
                </a:lnTo>
                <a:lnTo>
                  <a:pt x="1339" y="34"/>
                </a:lnTo>
                <a:lnTo>
                  <a:pt x="1355" y="45"/>
                </a:lnTo>
                <a:lnTo>
                  <a:pt x="1369" y="59"/>
                </a:lnTo>
                <a:lnTo>
                  <a:pt x="1382" y="73"/>
                </a:lnTo>
                <a:lnTo>
                  <a:pt x="1395" y="90"/>
                </a:lnTo>
                <a:lnTo>
                  <a:pt x="1404" y="106"/>
                </a:lnTo>
                <a:lnTo>
                  <a:pt x="1413" y="124"/>
                </a:lnTo>
                <a:lnTo>
                  <a:pt x="1420" y="142"/>
                </a:lnTo>
                <a:lnTo>
                  <a:pt x="1425" y="162"/>
                </a:lnTo>
                <a:lnTo>
                  <a:pt x="1427" y="182"/>
                </a:lnTo>
                <a:lnTo>
                  <a:pt x="1429" y="203"/>
                </a:lnTo>
                <a:lnTo>
                  <a:pt x="1429" y="403"/>
                </a:lnTo>
                <a:close/>
              </a:path>
            </a:pathLst>
          </a:custGeom>
          <a:solidFill>
            <a:srgbClr val="F9B2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561" name="Groep 560"/>
          <p:cNvGrpSpPr/>
          <p:nvPr/>
        </p:nvGrpSpPr>
        <p:grpSpPr>
          <a:xfrm>
            <a:off x="6915150" y="1712168"/>
            <a:ext cx="1946276" cy="812800"/>
            <a:chOff x="6915150" y="1558926"/>
            <a:chExt cx="1946276" cy="812800"/>
          </a:xfrm>
        </p:grpSpPr>
        <p:sp>
          <p:nvSpPr>
            <p:cNvPr id="380" name="Rectangle 42"/>
            <p:cNvSpPr>
              <a:spLocks noChangeArrowheads="1"/>
            </p:cNvSpPr>
            <p:nvPr/>
          </p:nvSpPr>
          <p:spPr bwMode="auto">
            <a:xfrm>
              <a:off x="6915150" y="1558926"/>
              <a:ext cx="1428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1" name="Rectangle 43"/>
            <p:cNvSpPr>
              <a:spLocks noChangeArrowheads="1"/>
            </p:cNvSpPr>
            <p:nvPr/>
          </p:nvSpPr>
          <p:spPr bwMode="auto">
            <a:xfrm>
              <a:off x="6988175" y="1558926"/>
              <a:ext cx="1603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2" name="Rectangle 44"/>
            <p:cNvSpPr>
              <a:spLocks noChangeArrowheads="1"/>
            </p:cNvSpPr>
            <p:nvPr/>
          </p:nvSpPr>
          <p:spPr bwMode="auto">
            <a:xfrm>
              <a:off x="7081838" y="1558926"/>
              <a:ext cx="20002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ali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3" name="Rectangle 45"/>
            <p:cNvSpPr>
              <a:spLocks noChangeArrowheads="1"/>
            </p:cNvSpPr>
            <p:nvPr/>
          </p:nvSpPr>
          <p:spPr bwMode="auto">
            <a:xfrm>
              <a:off x="7218363" y="1558926"/>
              <a:ext cx="11112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4" name="Rectangle 46"/>
            <p:cNvSpPr>
              <a:spLocks noChangeArrowheads="1"/>
            </p:cNvSpPr>
            <p:nvPr/>
          </p:nvSpPr>
          <p:spPr bwMode="auto">
            <a:xfrm>
              <a:off x="7264400" y="1558926"/>
              <a:ext cx="1651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5" name="Rectangle 47"/>
            <p:cNvSpPr>
              <a:spLocks noChangeArrowheads="1"/>
            </p:cNvSpPr>
            <p:nvPr/>
          </p:nvSpPr>
          <p:spPr bwMode="auto">
            <a:xfrm>
              <a:off x="7364413" y="1558926"/>
              <a:ext cx="11112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6" name="Rectangle 48"/>
            <p:cNvSpPr>
              <a:spLocks noChangeArrowheads="1"/>
            </p:cNvSpPr>
            <p:nvPr/>
          </p:nvSpPr>
          <p:spPr bwMode="auto">
            <a:xfrm>
              <a:off x="7410450" y="1558926"/>
              <a:ext cx="2063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7" name="Rectangle 49"/>
            <p:cNvSpPr>
              <a:spLocks noChangeArrowheads="1"/>
            </p:cNvSpPr>
            <p:nvPr/>
          </p:nvSpPr>
          <p:spPr bwMode="auto">
            <a:xfrm>
              <a:off x="7550150" y="1558926"/>
              <a:ext cx="1143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8" name="Rectangle 50"/>
            <p:cNvSpPr>
              <a:spLocks noChangeArrowheads="1"/>
            </p:cNvSpPr>
            <p:nvPr/>
          </p:nvSpPr>
          <p:spPr bwMode="auto">
            <a:xfrm>
              <a:off x="7596188" y="1558926"/>
              <a:ext cx="2746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efle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" name="Rectangle 51"/>
            <p:cNvSpPr>
              <a:spLocks noChangeArrowheads="1"/>
            </p:cNvSpPr>
            <p:nvPr/>
          </p:nvSpPr>
          <p:spPr bwMode="auto">
            <a:xfrm>
              <a:off x="7805738" y="1558926"/>
              <a:ext cx="1222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0" name="Rectangle 52"/>
            <p:cNvSpPr>
              <a:spLocks noChangeArrowheads="1"/>
            </p:cNvSpPr>
            <p:nvPr/>
          </p:nvSpPr>
          <p:spPr bwMode="auto">
            <a:xfrm>
              <a:off x="7862888" y="1558926"/>
              <a:ext cx="2111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1" name="Rectangle 53"/>
            <p:cNvSpPr>
              <a:spLocks noChangeArrowheads="1"/>
            </p:cNvSpPr>
            <p:nvPr/>
          </p:nvSpPr>
          <p:spPr bwMode="auto">
            <a:xfrm>
              <a:off x="6915150" y="1709738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2" name="Rectangle 54"/>
            <p:cNvSpPr>
              <a:spLocks noChangeArrowheads="1"/>
            </p:cNvSpPr>
            <p:nvPr/>
          </p:nvSpPr>
          <p:spPr bwMode="auto">
            <a:xfrm>
              <a:off x="6964363" y="1709738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3" name="Rectangle 55"/>
            <p:cNvSpPr>
              <a:spLocks noChangeArrowheads="1"/>
            </p:cNvSpPr>
            <p:nvPr/>
          </p:nvSpPr>
          <p:spPr bwMode="auto">
            <a:xfrm>
              <a:off x="7050088" y="17097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4" name="Rectangle 56"/>
            <p:cNvSpPr>
              <a:spLocks noChangeArrowheads="1"/>
            </p:cNvSpPr>
            <p:nvPr/>
          </p:nvSpPr>
          <p:spPr bwMode="auto">
            <a:xfrm>
              <a:off x="7099300" y="1709738"/>
              <a:ext cx="6381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deed je hie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5" name="Rectangle 57"/>
            <p:cNvSpPr>
              <a:spLocks noChangeArrowheads="1"/>
            </p:cNvSpPr>
            <p:nvPr/>
          </p:nvSpPr>
          <p:spPr bwMode="auto">
            <a:xfrm>
              <a:off x="7627938" y="17097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6" name="Rectangle 58"/>
            <p:cNvSpPr>
              <a:spLocks noChangeArrowheads="1"/>
            </p:cNvSpPr>
            <p:nvPr/>
          </p:nvSpPr>
          <p:spPr bwMode="auto">
            <a:xfrm>
              <a:off x="7659688" y="1709738"/>
              <a:ext cx="6858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in heel goed?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7" name="Rectangle 59"/>
            <p:cNvSpPr>
              <a:spLocks noChangeArrowheads="1"/>
            </p:cNvSpPr>
            <p:nvPr/>
          </p:nvSpPr>
          <p:spPr bwMode="auto">
            <a:xfrm>
              <a:off x="6915150" y="18335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" name="Rectangle 60"/>
            <p:cNvSpPr>
              <a:spLocks noChangeArrowheads="1"/>
            </p:cNvSpPr>
            <p:nvPr/>
          </p:nvSpPr>
          <p:spPr bwMode="auto">
            <a:xfrm>
              <a:off x="6970713" y="1833563"/>
              <a:ext cx="825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" name="Rectangle 61"/>
            <p:cNvSpPr>
              <a:spLocks noChangeArrowheads="1"/>
            </p:cNvSpPr>
            <p:nvPr/>
          </p:nvSpPr>
          <p:spPr bwMode="auto">
            <a:xfrm>
              <a:off x="6996113" y="183356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0" name="Rectangle 62"/>
            <p:cNvSpPr>
              <a:spLocks noChangeArrowheads="1"/>
            </p:cNvSpPr>
            <p:nvPr/>
          </p:nvSpPr>
          <p:spPr bwMode="auto">
            <a:xfrm>
              <a:off x="7073900" y="1833563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1" name="Rectangle 63"/>
            <p:cNvSpPr>
              <a:spLocks noChangeArrowheads="1"/>
            </p:cNvSpPr>
            <p:nvPr/>
          </p:nvSpPr>
          <p:spPr bwMode="auto">
            <a:xfrm>
              <a:off x="7146925" y="1833563"/>
              <a:ext cx="4429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elke situ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2" name="Rectangle 64"/>
            <p:cNvSpPr>
              <a:spLocks noChangeArrowheads="1"/>
            </p:cNvSpPr>
            <p:nvPr/>
          </p:nvSpPr>
          <p:spPr bwMode="auto">
            <a:xfrm>
              <a:off x="7502525" y="18335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3" name="Rectangle 65"/>
            <p:cNvSpPr>
              <a:spLocks noChangeArrowheads="1"/>
            </p:cNvSpPr>
            <p:nvPr/>
          </p:nvSpPr>
          <p:spPr bwMode="auto">
            <a:xfrm>
              <a:off x="7550150" y="1833563"/>
              <a:ext cx="8636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tie (binnen of bui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4" name="Rectangle 66"/>
            <p:cNvSpPr>
              <a:spLocks noChangeArrowheads="1"/>
            </p:cNvSpPr>
            <p:nvPr/>
          </p:nvSpPr>
          <p:spPr bwMode="auto">
            <a:xfrm>
              <a:off x="8285163" y="18335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5" name="Rectangle 67"/>
            <p:cNvSpPr>
              <a:spLocks noChangeArrowheads="1"/>
            </p:cNvSpPr>
            <p:nvPr/>
          </p:nvSpPr>
          <p:spPr bwMode="auto">
            <a:xfrm>
              <a:off x="8320088" y="1833563"/>
              <a:ext cx="5413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 school)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6" name="Rectangle 68"/>
            <p:cNvSpPr>
              <a:spLocks noChangeArrowheads="1"/>
            </p:cNvSpPr>
            <p:nvPr/>
          </p:nvSpPr>
          <p:spPr bwMode="auto">
            <a:xfrm>
              <a:off x="6915150" y="1955801"/>
              <a:ext cx="13525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deed je dit ook heel goed?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7" name="Rectangle 69"/>
            <p:cNvSpPr>
              <a:spLocks noChangeArrowheads="1"/>
            </p:cNvSpPr>
            <p:nvPr/>
          </p:nvSpPr>
          <p:spPr bwMode="auto">
            <a:xfrm>
              <a:off x="6915150" y="2082801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8" name="Rectangle 70"/>
            <p:cNvSpPr>
              <a:spLocks noChangeArrowheads="1"/>
            </p:cNvSpPr>
            <p:nvPr/>
          </p:nvSpPr>
          <p:spPr bwMode="auto">
            <a:xfrm>
              <a:off x="6970713" y="2082801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B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" name="Rectangle 71"/>
            <p:cNvSpPr>
              <a:spLocks noChangeArrowheads="1"/>
            </p:cNvSpPr>
            <p:nvPr/>
          </p:nvSpPr>
          <p:spPr bwMode="auto">
            <a:xfrm>
              <a:off x="7024688" y="2082801"/>
              <a:ext cx="137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 je hier altijd al goed in ge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" name="Rectangle 72"/>
            <p:cNvSpPr>
              <a:spLocks noChangeArrowheads="1"/>
            </p:cNvSpPr>
            <p:nvPr/>
          </p:nvSpPr>
          <p:spPr bwMode="auto">
            <a:xfrm>
              <a:off x="8234363" y="2082801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" name="Rectangle 73"/>
            <p:cNvSpPr>
              <a:spLocks noChangeArrowheads="1"/>
            </p:cNvSpPr>
            <p:nvPr/>
          </p:nvSpPr>
          <p:spPr bwMode="auto">
            <a:xfrm>
              <a:off x="8308975" y="2082801"/>
              <a:ext cx="2968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eest?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" name="Rectangle 74"/>
            <p:cNvSpPr>
              <a:spLocks noChangeArrowheads="1"/>
            </p:cNvSpPr>
            <p:nvPr/>
          </p:nvSpPr>
          <p:spPr bwMode="auto">
            <a:xfrm>
              <a:off x="6915150" y="2205038"/>
              <a:ext cx="8604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 noem je 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" name="Rectangle 75"/>
            <p:cNvSpPr>
              <a:spLocks noChangeArrowheads="1"/>
            </p:cNvSpPr>
            <p:nvPr/>
          </p:nvSpPr>
          <p:spPr bwMode="auto">
            <a:xfrm>
              <a:off x="7648575" y="2205038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" name="Rectangle 76"/>
            <p:cNvSpPr>
              <a:spLocks noChangeArrowheads="1"/>
            </p:cNvSpPr>
            <p:nvPr/>
          </p:nvSpPr>
          <p:spPr bwMode="auto">
            <a:xfrm>
              <a:off x="7691438" y="2205038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" name="Rectangle 77"/>
            <p:cNvSpPr>
              <a:spLocks noChangeArrowheads="1"/>
            </p:cNvSpPr>
            <p:nvPr/>
          </p:nvSpPr>
          <p:spPr bwMode="auto">
            <a:xfrm>
              <a:off x="7766050" y="22050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6" name="Rectangle 78"/>
            <p:cNvSpPr>
              <a:spLocks noChangeArrowheads="1"/>
            </p:cNvSpPr>
            <p:nvPr/>
          </p:nvSpPr>
          <p:spPr bwMode="auto">
            <a:xfrm>
              <a:off x="7813675" y="2205038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7" name="Rectangle 79"/>
            <p:cNvSpPr>
              <a:spLocks noChangeArrowheads="1"/>
            </p:cNvSpPr>
            <p:nvPr/>
          </p:nvSpPr>
          <p:spPr bwMode="auto">
            <a:xfrm>
              <a:off x="7888288" y="2205038"/>
              <a:ext cx="1603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ali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8" name="Rectangle 80"/>
            <p:cNvSpPr>
              <a:spLocks noChangeArrowheads="1"/>
            </p:cNvSpPr>
            <p:nvPr/>
          </p:nvSpPr>
          <p:spPr bwMode="auto">
            <a:xfrm>
              <a:off x="7988300" y="22050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" name="Rectangle 81"/>
            <p:cNvSpPr>
              <a:spLocks noChangeArrowheads="1"/>
            </p:cNvSpPr>
            <p:nvPr/>
          </p:nvSpPr>
          <p:spPr bwMode="auto">
            <a:xfrm>
              <a:off x="8020050" y="2205038"/>
              <a:ext cx="2206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eit</a:t>
              </a: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?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20" name="Freeform 82"/>
          <p:cNvSpPr>
            <a:spLocks/>
          </p:cNvSpPr>
          <p:nvPr/>
        </p:nvSpPr>
        <p:spPr bwMode="auto">
          <a:xfrm>
            <a:off x="2593975" y="778718"/>
            <a:ext cx="2379663" cy="923925"/>
          </a:xfrm>
          <a:custGeom>
            <a:avLst/>
            <a:gdLst>
              <a:gd name="T0" fmla="*/ 1499 w 1499"/>
              <a:gd name="T1" fmla="*/ 377 h 582"/>
              <a:gd name="T2" fmla="*/ 1494 w 1499"/>
              <a:gd name="T3" fmla="*/ 418 h 582"/>
              <a:gd name="T4" fmla="*/ 1483 w 1499"/>
              <a:gd name="T5" fmla="*/ 458 h 582"/>
              <a:gd name="T6" fmla="*/ 1463 w 1499"/>
              <a:gd name="T7" fmla="*/ 492 h 582"/>
              <a:gd name="T8" fmla="*/ 1440 w 1499"/>
              <a:gd name="T9" fmla="*/ 523 h 582"/>
              <a:gd name="T10" fmla="*/ 1409 w 1499"/>
              <a:gd name="T11" fmla="*/ 546 h 582"/>
              <a:gd name="T12" fmla="*/ 1375 w 1499"/>
              <a:gd name="T13" fmla="*/ 566 h 582"/>
              <a:gd name="T14" fmla="*/ 1335 w 1499"/>
              <a:gd name="T15" fmla="*/ 579 h 582"/>
              <a:gd name="T16" fmla="*/ 1294 w 1499"/>
              <a:gd name="T17" fmla="*/ 582 h 582"/>
              <a:gd name="T18" fmla="*/ 204 w 1499"/>
              <a:gd name="T19" fmla="*/ 582 h 582"/>
              <a:gd name="T20" fmla="*/ 162 w 1499"/>
              <a:gd name="T21" fmla="*/ 579 h 582"/>
              <a:gd name="T22" fmla="*/ 124 w 1499"/>
              <a:gd name="T23" fmla="*/ 566 h 582"/>
              <a:gd name="T24" fmla="*/ 90 w 1499"/>
              <a:gd name="T25" fmla="*/ 546 h 582"/>
              <a:gd name="T26" fmla="*/ 60 w 1499"/>
              <a:gd name="T27" fmla="*/ 523 h 582"/>
              <a:gd name="T28" fmla="*/ 34 w 1499"/>
              <a:gd name="T29" fmla="*/ 492 h 582"/>
              <a:gd name="T30" fmla="*/ 16 w 1499"/>
              <a:gd name="T31" fmla="*/ 458 h 582"/>
              <a:gd name="T32" fmla="*/ 4 w 1499"/>
              <a:gd name="T33" fmla="*/ 418 h 582"/>
              <a:gd name="T34" fmla="*/ 0 w 1499"/>
              <a:gd name="T35" fmla="*/ 377 h 582"/>
              <a:gd name="T36" fmla="*/ 0 w 1499"/>
              <a:gd name="T37" fmla="*/ 204 h 582"/>
              <a:gd name="T38" fmla="*/ 4 w 1499"/>
              <a:gd name="T39" fmla="*/ 162 h 582"/>
              <a:gd name="T40" fmla="*/ 16 w 1499"/>
              <a:gd name="T41" fmla="*/ 125 h 582"/>
              <a:gd name="T42" fmla="*/ 34 w 1499"/>
              <a:gd name="T43" fmla="*/ 90 h 582"/>
              <a:gd name="T44" fmla="*/ 60 w 1499"/>
              <a:gd name="T45" fmla="*/ 60 h 582"/>
              <a:gd name="T46" fmla="*/ 90 w 1499"/>
              <a:gd name="T47" fmla="*/ 34 h 582"/>
              <a:gd name="T48" fmla="*/ 124 w 1499"/>
              <a:gd name="T49" fmla="*/ 16 h 582"/>
              <a:gd name="T50" fmla="*/ 162 w 1499"/>
              <a:gd name="T51" fmla="*/ 4 h 582"/>
              <a:gd name="T52" fmla="*/ 204 w 1499"/>
              <a:gd name="T53" fmla="*/ 0 h 582"/>
              <a:gd name="T54" fmla="*/ 1294 w 1499"/>
              <a:gd name="T55" fmla="*/ 0 h 582"/>
              <a:gd name="T56" fmla="*/ 1335 w 1499"/>
              <a:gd name="T57" fmla="*/ 4 h 582"/>
              <a:gd name="T58" fmla="*/ 1375 w 1499"/>
              <a:gd name="T59" fmla="*/ 16 h 582"/>
              <a:gd name="T60" fmla="*/ 1409 w 1499"/>
              <a:gd name="T61" fmla="*/ 34 h 582"/>
              <a:gd name="T62" fmla="*/ 1440 w 1499"/>
              <a:gd name="T63" fmla="*/ 60 h 582"/>
              <a:gd name="T64" fmla="*/ 1463 w 1499"/>
              <a:gd name="T65" fmla="*/ 90 h 582"/>
              <a:gd name="T66" fmla="*/ 1483 w 1499"/>
              <a:gd name="T67" fmla="*/ 125 h 582"/>
              <a:gd name="T68" fmla="*/ 1494 w 1499"/>
              <a:gd name="T69" fmla="*/ 162 h 582"/>
              <a:gd name="T70" fmla="*/ 1499 w 1499"/>
              <a:gd name="T71" fmla="*/ 204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99" h="582">
                <a:moveTo>
                  <a:pt x="1499" y="377"/>
                </a:moveTo>
                <a:lnTo>
                  <a:pt x="1499" y="377"/>
                </a:lnTo>
                <a:lnTo>
                  <a:pt x="1497" y="398"/>
                </a:lnTo>
                <a:lnTo>
                  <a:pt x="1494" y="418"/>
                </a:lnTo>
                <a:lnTo>
                  <a:pt x="1490" y="438"/>
                </a:lnTo>
                <a:lnTo>
                  <a:pt x="1483" y="458"/>
                </a:lnTo>
                <a:lnTo>
                  <a:pt x="1474" y="476"/>
                </a:lnTo>
                <a:lnTo>
                  <a:pt x="1463" y="492"/>
                </a:lnTo>
                <a:lnTo>
                  <a:pt x="1452" y="508"/>
                </a:lnTo>
                <a:lnTo>
                  <a:pt x="1440" y="523"/>
                </a:lnTo>
                <a:lnTo>
                  <a:pt x="1425" y="535"/>
                </a:lnTo>
                <a:lnTo>
                  <a:pt x="1409" y="546"/>
                </a:lnTo>
                <a:lnTo>
                  <a:pt x="1391" y="557"/>
                </a:lnTo>
                <a:lnTo>
                  <a:pt x="1375" y="566"/>
                </a:lnTo>
                <a:lnTo>
                  <a:pt x="1355" y="573"/>
                </a:lnTo>
                <a:lnTo>
                  <a:pt x="1335" y="579"/>
                </a:lnTo>
                <a:lnTo>
                  <a:pt x="1315" y="580"/>
                </a:lnTo>
                <a:lnTo>
                  <a:pt x="1294" y="582"/>
                </a:lnTo>
                <a:lnTo>
                  <a:pt x="204" y="582"/>
                </a:lnTo>
                <a:lnTo>
                  <a:pt x="204" y="582"/>
                </a:lnTo>
                <a:lnTo>
                  <a:pt x="184" y="580"/>
                </a:lnTo>
                <a:lnTo>
                  <a:pt x="162" y="579"/>
                </a:lnTo>
                <a:lnTo>
                  <a:pt x="142" y="573"/>
                </a:lnTo>
                <a:lnTo>
                  <a:pt x="124" y="566"/>
                </a:lnTo>
                <a:lnTo>
                  <a:pt x="106" y="557"/>
                </a:lnTo>
                <a:lnTo>
                  <a:pt x="90" y="546"/>
                </a:lnTo>
                <a:lnTo>
                  <a:pt x="74" y="535"/>
                </a:lnTo>
                <a:lnTo>
                  <a:pt x="60" y="523"/>
                </a:lnTo>
                <a:lnTo>
                  <a:pt x="47" y="508"/>
                </a:lnTo>
                <a:lnTo>
                  <a:pt x="34" y="492"/>
                </a:lnTo>
                <a:lnTo>
                  <a:pt x="24" y="476"/>
                </a:lnTo>
                <a:lnTo>
                  <a:pt x="16" y="458"/>
                </a:lnTo>
                <a:lnTo>
                  <a:pt x="9" y="438"/>
                </a:lnTo>
                <a:lnTo>
                  <a:pt x="4" y="418"/>
                </a:lnTo>
                <a:lnTo>
                  <a:pt x="0" y="398"/>
                </a:lnTo>
                <a:lnTo>
                  <a:pt x="0" y="377"/>
                </a:lnTo>
                <a:lnTo>
                  <a:pt x="0" y="204"/>
                </a:lnTo>
                <a:lnTo>
                  <a:pt x="0" y="204"/>
                </a:lnTo>
                <a:lnTo>
                  <a:pt x="0" y="184"/>
                </a:lnTo>
                <a:lnTo>
                  <a:pt x="4" y="162"/>
                </a:lnTo>
                <a:lnTo>
                  <a:pt x="9" y="144"/>
                </a:lnTo>
                <a:lnTo>
                  <a:pt x="16" y="125"/>
                </a:lnTo>
                <a:lnTo>
                  <a:pt x="24" y="107"/>
                </a:lnTo>
                <a:lnTo>
                  <a:pt x="34" y="90"/>
                </a:lnTo>
                <a:lnTo>
                  <a:pt x="47" y="74"/>
                </a:lnTo>
                <a:lnTo>
                  <a:pt x="60" y="60"/>
                </a:lnTo>
                <a:lnTo>
                  <a:pt x="74" y="47"/>
                </a:lnTo>
                <a:lnTo>
                  <a:pt x="90" y="34"/>
                </a:lnTo>
                <a:lnTo>
                  <a:pt x="106" y="25"/>
                </a:lnTo>
                <a:lnTo>
                  <a:pt x="124" y="16"/>
                </a:lnTo>
                <a:lnTo>
                  <a:pt x="142" y="9"/>
                </a:lnTo>
                <a:lnTo>
                  <a:pt x="162" y="4"/>
                </a:lnTo>
                <a:lnTo>
                  <a:pt x="184" y="0"/>
                </a:lnTo>
                <a:lnTo>
                  <a:pt x="204" y="0"/>
                </a:lnTo>
                <a:lnTo>
                  <a:pt x="1294" y="0"/>
                </a:lnTo>
                <a:lnTo>
                  <a:pt x="1294" y="0"/>
                </a:lnTo>
                <a:lnTo>
                  <a:pt x="1315" y="0"/>
                </a:lnTo>
                <a:lnTo>
                  <a:pt x="1335" y="4"/>
                </a:lnTo>
                <a:lnTo>
                  <a:pt x="1355" y="9"/>
                </a:lnTo>
                <a:lnTo>
                  <a:pt x="1375" y="16"/>
                </a:lnTo>
                <a:lnTo>
                  <a:pt x="1391" y="25"/>
                </a:lnTo>
                <a:lnTo>
                  <a:pt x="1409" y="34"/>
                </a:lnTo>
                <a:lnTo>
                  <a:pt x="1425" y="47"/>
                </a:lnTo>
                <a:lnTo>
                  <a:pt x="1440" y="60"/>
                </a:lnTo>
                <a:lnTo>
                  <a:pt x="1452" y="74"/>
                </a:lnTo>
                <a:lnTo>
                  <a:pt x="1463" y="90"/>
                </a:lnTo>
                <a:lnTo>
                  <a:pt x="1474" y="107"/>
                </a:lnTo>
                <a:lnTo>
                  <a:pt x="1483" y="125"/>
                </a:lnTo>
                <a:lnTo>
                  <a:pt x="1490" y="144"/>
                </a:lnTo>
                <a:lnTo>
                  <a:pt x="1494" y="162"/>
                </a:lnTo>
                <a:lnTo>
                  <a:pt x="1497" y="184"/>
                </a:lnTo>
                <a:lnTo>
                  <a:pt x="1499" y="204"/>
                </a:lnTo>
                <a:lnTo>
                  <a:pt x="1499" y="377"/>
                </a:lnTo>
                <a:close/>
              </a:path>
            </a:pathLst>
          </a:custGeom>
          <a:solidFill>
            <a:srgbClr val="D87A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567" name="Groep 566"/>
          <p:cNvGrpSpPr/>
          <p:nvPr/>
        </p:nvGrpSpPr>
        <p:grpSpPr>
          <a:xfrm>
            <a:off x="2789238" y="899368"/>
            <a:ext cx="2168525" cy="690563"/>
            <a:chOff x="2789238" y="746126"/>
            <a:chExt cx="2168525" cy="690563"/>
          </a:xfrm>
        </p:grpSpPr>
        <p:sp>
          <p:nvSpPr>
            <p:cNvPr id="440" name="Rectangle 102"/>
            <p:cNvSpPr>
              <a:spLocks noChangeArrowheads="1"/>
            </p:cNvSpPr>
            <p:nvPr/>
          </p:nvSpPr>
          <p:spPr bwMode="auto">
            <a:xfrm>
              <a:off x="3902075" y="898526"/>
              <a:ext cx="10556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olgstap gezien de lee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1" name="Rectangle 83"/>
            <p:cNvSpPr>
              <a:spLocks noChangeArrowheads="1"/>
            </p:cNvSpPr>
            <p:nvPr/>
          </p:nvSpPr>
          <p:spPr bwMode="auto">
            <a:xfrm>
              <a:off x="2789238" y="746126"/>
              <a:ext cx="1428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2" name="Rectangle 84"/>
            <p:cNvSpPr>
              <a:spLocks noChangeArrowheads="1"/>
            </p:cNvSpPr>
            <p:nvPr/>
          </p:nvSpPr>
          <p:spPr bwMode="auto">
            <a:xfrm>
              <a:off x="2862263" y="746126"/>
              <a:ext cx="2063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eu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3" name="Rectangle 85"/>
            <p:cNvSpPr>
              <a:spLocks noChangeArrowheads="1"/>
            </p:cNvSpPr>
            <p:nvPr/>
          </p:nvSpPr>
          <p:spPr bwMode="auto">
            <a:xfrm>
              <a:off x="3003550" y="746126"/>
              <a:ext cx="12541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4" name="Rectangle 86"/>
            <p:cNvSpPr>
              <a:spLocks noChangeArrowheads="1"/>
            </p:cNvSpPr>
            <p:nvPr/>
          </p:nvSpPr>
          <p:spPr bwMode="auto">
            <a:xfrm>
              <a:off x="3060700" y="746126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5" name="Rectangle 87"/>
            <p:cNvSpPr>
              <a:spLocks noChangeArrowheads="1"/>
            </p:cNvSpPr>
            <p:nvPr/>
          </p:nvSpPr>
          <p:spPr bwMode="auto">
            <a:xfrm>
              <a:off x="2789238" y="898526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6" name="Rectangle 88"/>
            <p:cNvSpPr>
              <a:spLocks noChangeArrowheads="1"/>
            </p:cNvSpPr>
            <p:nvPr/>
          </p:nvSpPr>
          <p:spPr bwMode="auto">
            <a:xfrm>
              <a:off x="2836863" y="898526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7" name="Rectangle 89"/>
            <p:cNvSpPr>
              <a:spLocks noChangeArrowheads="1"/>
            </p:cNvSpPr>
            <p:nvPr/>
          </p:nvSpPr>
          <p:spPr bwMode="auto">
            <a:xfrm>
              <a:off x="2921000" y="89852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8" name="Rectangle 90"/>
            <p:cNvSpPr>
              <a:spLocks noChangeArrowheads="1"/>
            </p:cNvSpPr>
            <p:nvPr/>
          </p:nvSpPr>
          <p:spPr bwMode="auto">
            <a:xfrm>
              <a:off x="2971800" y="898526"/>
              <a:ext cx="3857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is een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9" name="Rectangle 91"/>
            <p:cNvSpPr>
              <a:spLocks noChangeArrowheads="1"/>
            </p:cNvSpPr>
            <p:nvPr/>
          </p:nvSpPr>
          <p:spPr bwMode="auto">
            <a:xfrm>
              <a:off x="3295650" y="89852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" name="Rectangle 92"/>
            <p:cNvSpPr>
              <a:spLocks noChangeArrowheads="1"/>
            </p:cNvSpPr>
            <p:nvPr/>
          </p:nvSpPr>
          <p:spPr bwMode="auto">
            <a:xfrm>
              <a:off x="3328988" y="898526"/>
              <a:ext cx="1952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ele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1" name="Rectangle 93"/>
            <p:cNvSpPr>
              <a:spLocks noChangeArrowheads="1"/>
            </p:cNvSpPr>
            <p:nvPr/>
          </p:nvSpPr>
          <p:spPr bwMode="auto">
            <a:xfrm>
              <a:off x="3454400" y="89852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2" name="Rectangle 94"/>
            <p:cNvSpPr>
              <a:spLocks noChangeArrowheads="1"/>
            </p:cNvSpPr>
            <p:nvPr/>
          </p:nvSpPr>
          <p:spPr bwMode="auto">
            <a:xfrm>
              <a:off x="3503613" y="89852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3" name="Rectangle 95"/>
            <p:cNvSpPr>
              <a:spLocks noChangeArrowheads="1"/>
            </p:cNvSpPr>
            <p:nvPr/>
          </p:nvSpPr>
          <p:spPr bwMode="auto">
            <a:xfrm>
              <a:off x="3554413" y="898526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4" name="Rectangle 96"/>
            <p:cNvSpPr>
              <a:spLocks noChangeArrowheads="1"/>
            </p:cNvSpPr>
            <p:nvPr/>
          </p:nvSpPr>
          <p:spPr bwMode="auto">
            <a:xfrm>
              <a:off x="3609975" y="89852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5" name="Rectangle 97"/>
            <p:cNvSpPr>
              <a:spLocks noChangeArrowheads="1"/>
            </p:cNvSpPr>
            <p:nvPr/>
          </p:nvSpPr>
          <p:spPr bwMode="auto">
            <a:xfrm>
              <a:off x="3643313" y="898526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6" name="Rectangle 98"/>
            <p:cNvSpPr>
              <a:spLocks noChangeArrowheads="1"/>
            </p:cNvSpPr>
            <p:nvPr/>
          </p:nvSpPr>
          <p:spPr bwMode="auto">
            <a:xfrm>
              <a:off x="3717925" y="89852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7" name="Rectangle 99"/>
            <p:cNvSpPr>
              <a:spLocks noChangeArrowheads="1"/>
            </p:cNvSpPr>
            <p:nvPr/>
          </p:nvSpPr>
          <p:spPr bwMode="auto">
            <a:xfrm>
              <a:off x="3767138" y="898526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8" name="Rectangle 100"/>
            <p:cNvSpPr>
              <a:spLocks noChangeArrowheads="1"/>
            </p:cNvSpPr>
            <p:nvPr/>
          </p:nvSpPr>
          <p:spPr bwMode="auto">
            <a:xfrm>
              <a:off x="3817938" y="89852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9" name="Rectangle 101"/>
            <p:cNvSpPr>
              <a:spLocks noChangeArrowheads="1"/>
            </p:cNvSpPr>
            <p:nvPr/>
          </p:nvSpPr>
          <p:spPr bwMode="auto">
            <a:xfrm>
              <a:off x="3852863" y="89852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1" name="Rectangle 103"/>
            <p:cNvSpPr>
              <a:spLocks noChangeArrowheads="1"/>
            </p:cNvSpPr>
            <p:nvPr/>
          </p:nvSpPr>
          <p:spPr bwMode="auto">
            <a:xfrm>
              <a:off x="4813300" y="89852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2" name="Rectangle 104"/>
            <p:cNvSpPr>
              <a:spLocks noChangeArrowheads="1"/>
            </p:cNvSpPr>
            <p:nvPr/>
          </p:nvSpPr>
          <p:spPr bwMode="auto">
            <a:xfrm>
              <a:off x="4845050" y="898526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3" name="Rectangle 105"/>
            <p:cNvSpPr>
              <a:spLocks noChangeArrowheads="1"/>
            </p:cNvSpPr>
            <p:nvPr/>
          </p:nvSpPr>
          <p:spPr bwMode="auto">
            <a:xfrm>
              <a:off x="2789238" y="1023938"/>
              <a:ext cx="1539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4" name="Rectangle 106"/>
            <p:cNvSpPr>
              <a:spLocks noChangeArrowheads="1"/>
            </p:cNvSpPr>
            <p:nvPr/>
          </p:nvSpPr>
          <p:spPr bwMode="auto">
            <a:xfrm>
              <a:off x="2879725" y="10239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5" name="Rectangle 107"/>
            <p:cNvSpPr>
              <a:spLocks noChangeArrowheads="1"/>
            </p:cNvSpPr>
            <p:nvPr/>
          </p:nvSpPr>
          <p:spPr bwMode="auto">
            <a:xfrm>
              <a:off x="2914650" y="1023938"/>
              <a:ext cx="14493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aag</a:t>
              </a: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of het doel (binnen of bui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6" name="Rectangle 108"/>
            <p:cNvSpPr>
              <a:spLocks noChangeArrowheads="1"/>
            </p:cNvSpPr>
            <p:nvPr/>
          </p:nvSpPr>
          <p:spPr bwMode="auto">
            <a:xfrm>
              <a:off x="4181475" y="10239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7" name="Rectangle 109"/>
            <p:cNvSpPr>
              <a:spLocks noChangeArrowheads="1"/>
            </p:cNvSpPr>
            <p:nvPr/>
          </p:nvSpPr>
          <p:spPr bwMode="auto">
            <a:xfrm>
              <a:off x="4216400" y="1023938"/>
              <a:ext cx="7318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 de school)?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8" name="Rectangle 110"/>
            <p:cNvSpPr>
              <a:spLocks noChangeArrowheads="1"/>
            </p:cNvSpPr>
            <p:nvPr/>
          </p:nvSpPr>
          <p:spPr bwMode="auto">
            <a:xfrm>
              <a:off x="2789238" y="1146176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9" name="Rectangle 111"/>
            <p:cNvSpPr>
              <a:spLocks noChangeArrowheads="1"/>
            </p:cNvSpPr>
            <p:nvPr/>
          </p:nvSpPr>
          <p:spPr bwMode="auto">
            <a:xfrm>
              <a:off x="2836863" y="1146176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" name="Rectangle 112"/>
            <p:cNvSpPr>
              <a:spLocks noChangeArrowheads="1"/>
            </p:cNvSpPr>
            <p:nvPr/>
          </p:nvSpPr>
          <p:spPr bwMode="auto">
            <a:xfrm>
              <a:off x="2921000" y="114617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1" name="Rectangle 113"/>
            <p:cNvSpPr>
              <a:spLocks noChangeArrowheads="1"/>
            </p:cNvSpPr>
            <p:nvPr/>
          </p:nvSpPr>
          <p:spPr bwMode="auto">
            <a:xfrm>
              <a:off x="2971800" y="1146176"/>
              <a:ext cx="8810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is nog nodig om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2" name="Rectangle 114"/>
            <p:cNvSpPr>
              <a:spLocks noChangeArrowheads="1"/>
            </p:cNvSpPr>
            <p:nvPr/>
          </p:nvSpPr>
          <p:spPr bwMode="auto">
            <a:xfrm>
              <a:off x="3746500" y="114617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3" name="Rectangle 115"/>
            <p:cNvSpPr>
              <a:spLocks noChangeArrowheads="1"/>
            </p:cNvSpPr>
            <p:nvPr/>
          </p:nvSpPr>
          <p:spPr bwMode="auto">
            <a:xfrm>
              <a:off x="3778250" y="1146176"/>
              <a:ext cx="8810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ot een goede keu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4" name="Rectangle 116"/>
            <p:cNvSpPr>
              <a:spLocks noChangeArrowheads="1"/>
            </p:cNvSpPr>
            <p:nvPr/>
          </p:nvSpPr>
          <p:spPr bwMode="auto">
            <a:xfrm>
              <a:off x="4527550" y="1146176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5" name="Rectangle 117"/>
            <p:cNvSpPr>
              <a:spLocks noChangeArrowheads="1"/>
            </p:cNvSpPr>
            <p:nvPr/>
          </p:nvSpPr>
          <p:spPr bwMode="auto">
            <a:xfrm>
              <a:off x="4570413" y="1146176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6" name="Rectangle 118"/>
            <p:cNvSpPr>
              <a:spLocks noChangeArrowheads="1"/>
            </p:cNvSpPr>
            <p:nvPr/>
          </p:nvSpPr>
          <p:spPr bwMode="auto">
            <a:xfrm>
              <a:off x="2832100" y="1270001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7" name="Rectangle 119"/>
            <p:cNvSpPr>
              <a:spLocks noChangeArrowheads="1"/>
            </p:cNvSpPr>
            <p:nvPr/>
          </p:nvSpPr>
          <p:spPr bwMode="auto">
            <a:xfrm>
              <a:off x="2879725" y="1270001"/>
              <a:ext cx="342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oor se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8" name="Rectangle 120"/>
            <p:cNvSpPr>
              <a:spLocks noChangeArrowheads="1"/>
            </p:cNvSpPr>
            <p:nvPr/>
          </p:nvSpPr>
          <p:spPr bwMode="auto">
            <a:xfrm>
              <a:off x="3140075" y="1270001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9" name="Rectangle 121"/>
            <p:cNvSpPr>
              <a:spLocks noChangeArrowheads="1"/>
            </p:cNvSpPr>
            <p:nvPr/>
          </p:nvSpPr>
          <p:spPr bwMode="auto">
            <a:xfrm>
              <a:off x="3189288" y="1270001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0" name="Rectangle 122"/>
            <p:cNvSpPr>
              <a:spLocks noChangeArrowheads="1"/>
            </p:cNvSpPr>
            <p:nvPr/>
          </p:nvSpPr>
          <p:spPr bwMode="auto">
            <a:xfrm>
              <a:off x="3221038" y="1270001"/>
              <a:ext cx="6889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or/opleiding/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1" name="Rectangle 123"/>
            <p:cNvSpPr>
              <a:spLocks noChangeArrowheads="1"/>
            </p:cNvSpPr>
            <p:nvPr/>
          </p:nvSpPr>
          <p:spPr bwMode="auto">
            <a:xfrm>
              <a:off x="3795713" y="1270001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2" name="Rectangle 124"/>
            <p:cNvSpPr>
              <a:spLocks noChangeArrowheads="1"/>
            </p:cNvSpPr>
            <p:nvPr/>
          </p:nvSpPr>
          <p:spPr bwMode="auto">
            <a:xfrm>
              <a:off x="3870325" y="1270001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3" name="Rectangle 125"/>
            <p:cNvSpPr>
              <a:spLocks noChangeArrowheads="1"/>
            </p:cNvSpPr>
            <p:nvPr/>
          </p:nvSpPr>
          <p:spPr bwMode="auto">
            <a:xfrm>
              <a:off x="3921125" y="1270001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4" name="Rectangle 126"/>
            <p:cNvSpPr>
              <a:spLocks noChangeArrowheads="1"/>
            </p:cNvSpPr>
            <p:nvPr/>
          </p:nvSpPr>
          <p:spPr bwMode="auto">
            <a:xfrm>
              <a:off x="3956050" y="1270001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5" name="Rectangle 127"/>
            <p:cNvSpPr>
              <a:spLocks noChangeArrowheads="1"/>
            </p:cNvSpPr>
            <p:nvPr/>
          </p:nvSpPr>
          <p:spPr bwMode="auto">
            <a:xfrm>
              <a:off x="4024313" y="1270001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6" name="Rectangle 128"/>
            <p:cNvSpPr>
              <a:spLocks noChangeArrowheads="1"/>
            </p:cNvSpPr>
            <p:nvPr/>
          </p:nvSpPr>
          <p:spPr bwMode="auto">
            <a:xfrm>
              <a:off x="4059238" y="1270001"/>
              <a:ext cx="5127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komen?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67" name="Freeform 129"/>
          <p:cNvSpPr>
            <a:spLocks/>
          </p:cNvSpPr>
          <p:nvPr/>
        </p:nvSpPr>
        <p:spPr bwMode="auto">
          <a:xfrm>
            <a:off x="5387975" y="589805"/>
            <a:ext cx="1954213" cy="912813"/>
          </a:xfrm>
          <a:custGeom>
            <a:avLst/>
            <a:gdLst>
              <a:gd name="T0" fmla="*/ 1231 w 1231"/>
              <a:gd name="T1" fmla="*/ 371 h 575"/>
              <a:gd name="T2" fmla="*/ 1227 w 1231"/>
              <a:gd name="T3" fmla="*/ 413 h 575"/>
              <a:gd name="T4" fmla="*/ 1215 w 1231"/>
              <a:gd name="T5" fmla="*/ 451 h 575"/>
              <a:gd name="T6" fmla="*/ 1197 w 1231"/>
              <a:gd name="T7" fmla="*/ 485 h 575"/>
              <a:gd name="T8" fmla="*/ 1171 w 1231"/>
              <a:gd name="T9" fmla="*/ 516 h 575"/>
              <a:gd name="T10" fmla="*/ 1141 w 1231"/>
              <a:gd name="T11" fmla="*/ 541 h 575"/>
              <a:gd name="T12" fmla="*/ 1107 w 1231"/>
              <a:gd name="T13" fmla="*/ 559 h 575"/>
              <a:gd name="T14" fmla="*/ 1067 w 1231"/>
              <a:gd name="T15" fmla="*/ 571 h 575"/>
              <a:gd name="T16" fmla="*/ 1027 w 1231"/>
              <a:gd name="T17" fmla="*/ 575 h 575"/>
              <a:gd name="T18" fmla="*/ 204 w 1231"/>
              <a:gd name="T19" fmla="*/ 575 h 575"/>
              <a:gd name="T20" fmla="*/ 163 w 1231"/>
              <a:gd name="T21" fmla="*/ 571 h 575"/>
              <a:gd name="T22" fmla="*/ 125 w 1231"/>
              <a:gd name="T23" fmla="*/ 559 h 575"/>
              <a:gd name="T24" fmla="*/ 90 w 1231"/>
              <a:gd name="T25" fmla="*/ 541 h 575"/>
              <a:gd name="T26" fmla="*/ 60 w 1231"/>
              <a:gd name="T27" fmla="*/ 516 h 575"/>
              <a:gd name="T28" fmla="*/ 35 w 1231"/>
              <a:gd name="T29" fmla="*/ 485 h 575"/>
              <a:gd name="T30" fmla="*/ 17 w 1231"/>
              <a:gd name="T31" fmla="*/ 451 h 575"/>
              <a:gd name="T32" fmla="*/ 4 w 1231"/>
              <a:gd name="T33" fmla="*/ 413 h 575"/>
              <a:gd name="T34" fmla="*/ 0 w 1231"/>
              <a:gd name="T35" fmla="*/ 371 h 575"/>
              <a:gd name="T36" fmla="*/ 0 w 1231"/>
              <a:gd name="T37" fmla="*/ 206 h 575"/>
              <a:gd name="T38" fmla="*/ 4 w 1231"/>
              <a:gd name="T39" fmla="*/ 164 h 575"/>
              <a:gd name="T40" fmla="*/ 17 w 1231"/>
              <a:gd name="T41" fmla="*/ 126 h 575"/>
              <a:gd name="T42" fmla="*/ 35 w 1231"/>
              <a:gd name="T43" fmla="*/ 90 h 575"/>
              <a:gd name="T44" fmla="*/ 60 w 1231"/>
              <a:gd name="T45" fmla="*/ 62 h 575"/>
              <a:gd name="T46" fmla="*/ 90 w 1231"/>
              <a:gd name="T47" fmla="*/ 36 h 575"/>
              <a:gd name="T48" fmla="*/ 125 w 1231"/>
              <a:gd name="T49" fmla="*/ 17 h 575"/>
              <a:gd name="T50" fmla="*/ 163 w 1231"/>
              <a:gd name="T51" fmla="*/ 6 h 575"/>
              <a:gd name="T52" fmla="*/ 204 w 1231"/>
              <a:gd name="T53" fmla="*/ 0 h 575"/>
              <a:gd name="T54" fmla="*/ 1027 w 1231"/>
              <a:gd name="T55" fmla="*/ 0 h 575"/>
              <a:gd name="T56" fmla="*/ 1067 w 1231"/>
              <a:gd name="T57" fmla="*/ 6 h 575"/>
              <a:gd name="T58" fmla="*/ 1107 w 1231"/>
              <a:gd name="T59" fmla="*/ 17 h 575"/>
              <a:gd name="T60" fmla="*/ 1141 w 1231"/>
              <a:gd name="T61" fmla="*/ 36 h 575"/>
              <a:gd name="T62" fmla="*/ 1171 w 1231"/>
              <a:gd name="T63" fmla="*/ 62 h 575"/>
              <a:gd name="T64" fmla="*/ 1197 w 1231"/>
              <a:gd name="T65" fmla="*/ 90 h 575"/>
              <a:gd name="T66" fmla="*/ 1215 w 1231"/>
              <a:gd name="T67" fmla="*/ 126 h 575"/>
              <a:gd name="T68" fmla="*/ 1227 w 1231"/>
              <a:gd name="T69" fmla="*/ 164 h 575"/>
              <a:gd name="T70" fmla="*/ 1231 w 1231"/>
              <a:gd name="T71" fmla="*/ 206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31" h="575">
                <a:moveTo>
                  <a:pt x="1231" y="371"/>
                </a:moveTo>
                <a:lnTo>
                  <a:pt x="1231" y="371"/>
                </a:lnTo>
                <a:lnTo>
                  <a:pt x="1229" y="393"/>
                </a:lnTo>
                <a:lnTo>
                  <a:pt x="1227" y="413"/>
                </a:lnTo>
                <a:lnTo>
                  <a:pt x="1222" y="433"/>
                </a:lnTo>
                <a:lnTo>
                  <a:pt x="1215" y="451"/>
                </a:lnTo>
                <a:lnTo>
                  <a:pt x="1206" y="469"/>
                </a:lnTo>
                <a:lnTo>
                  <a:pt x="1197" y="485"/>
                </a:lnTo>
                <a:lnTo>
                  <a:pt x="1184" y="501"/>
                </a:lnTo>
                <a:lnTo>
                  <a:pt x="1171" y="516"/>
                </a:lnTo>
                <a:lnTo>
                  <a:pt x="1157" y="528"/>
                </a:lnTo>
                <a:lnTo>
                  <a:pt x="1141" y="541"/>
                </a:lnTo>
                <a:lnTo>
                  <a:pt x="1125" y="552"/>
                </a:lnTo>
                <a:lnTo>
                  <a:pt x="1107" y="559"/>
                </a:lnTo>
                <a:lnTo>
                  <a:pt x="1087" y="566"/>
                </a:lnTo>
                <a:lnTo>
                  <a:pt x="1067" y="571"/>
                </a:lnTo>
                <a:lnTo>
                  <a:pt x="1047" y="575"/>
                </a:lnTo>
                <a:lnTo>
                  <a:pt x="1027" y="575"/>
                </a:lnTo>
                <a:lnTo>
                  <a:pt x="204" y="575"/>
                </a:lnTo>
                <a:lnTo>
                  <a:pt x="204" y="575"/>
                </a:lnTo>
                <a:lnTo>
                  <a:pt x="184" y="575"/>
                </a:lnTo>
                <a:lnTo>
                  <a:pt x="163" y="571"/>
                </a:lnTo>
                <a:lnTo>
                  <a:pt x="143" y="566"/>
                </a:lnTo>
                <a:lnTo>
                  <a:pt x="125" y="559"/>
                </a:lnTo>
                <a:lnTo>
                  <a:pt x="107" y="552"/>
                </a:lnTo>
                <a:lnTo>
                  <a:pt x="90" y="541"/>
                </a:lnTo>
                <a:lnTo>
                  <a:pt x="74" y="528"/>
                </a:lnTo>
                <a:lnTo>
                  <a:pt x="60" y="516"/>
                </a:lnTo>
                <a:lnTo>
                  <a:pt x="47" y="501"/>
                </a:lnTo>
                <a:lnTo>
                  <a:pt x="35" y="485"/>
                </a:lnTo>
                <a:lnTo>
                  <a:pt x="26" y="469"/>
                </a:lnTo>
                <a:lnTo>
                  <a:pt x="17" y="451"/>
                </a:lnTo>
                <a:lnTo>
                  <a:pt x="9" y="433"/>
                </a:lnTo>
                <a:lnTo>
                  <a:pt x="4" y="413"/>
                </a:lnTo>
                <a:lnTo>
                  <a:pt x="0" y="393"/>
                </a:lnTo>
                <a:lnTo>
                  <a:pt x="0" y="371"/>
                </a:lnTo>
                <a:lnTo>
                  <a:pt x="0" y="206"/>
                </a:lnTo>
                <a:lnTo>
                  <a:pt x="0" y="206"/>
                </a:lnTo>
                <a:lnTo>
                  <a:pt x="0" y="184"/>
                </a:lnTo>
                <a:lnTo>
                  <a:pt x="4" y="164"/>
                </a:lnTo>
                <a:lnTo>
                  <a:pt x="9" y="144"/>
                </a:lnTo>
                <a:lnTo>
                  <a:pt x="17" y="126"/>
                </a:lnTo>
                <a:lnTo>
                  <a:pt x="26" y="108"/>
                </a:lnTo>
                <a:lnTo>
                  <a:pt x="35" y="90"/>
                </a:lnTo>
                <a:lnTo>
                  <a:pt x="47" y="76"/>
                </a:lnTo>
                <a:lnTo>
                  <a:pt x="60" y="62"/>
                </a:lnTo>
                <a:lnTo>
                  <a:pt x="74" y="47"/>
                </a:lnTo>
                <a:lnTo>
                  <a:pt x="90" y="36"/>
                </a:lnTo>
                <a:lnTo>
                  <a:pt x="107" y="26"/>
                </a:lnTo>
                <a:lnTo>
                  <a:pt x="125" y="17"/>
                </a:lnTo>
                <a:lnTo>
                  <a:pt x="143" y="11"/>
                </a:lnTo>
                <a:lnTo>
                  <a:pt x="163" y="6"/>
                </a:lnTo>
                <a:lnTo>
                  <a:pt x="184" y="2"/>
                </a:lnTo>
                <a:lnTo>
                  <a:pt x="204" y="0"/>
                </a:lnTo>
                <a:lnTo>
                  <a:pt x="1027" y="0"/>
                </a:lnTo>
                <a:lnTo>
                  <a:pt x="1027" y="0"/>
                </a:lnTo>
                <a:lnTo>
                  <a:pt x="1047" y="2"/>
                </a:lnTo>
                <a:lnTo>
                  <a:pt x="1067" y="6"/>
                </a:lnTo>
                <a:lnTo>
                  <a:pt x="1087" y="11"/>
                </a:lnTo>
                <a:lnTo>
                  <a:pt x="1107" y="17"/>
                </a:lnTo>
                <a:lnTo>
                  <a:pt x="1125" y="26"/>
                </a:lnTo>
                <a:lnTo>
                  <a:pt x="1141" y="36"/>
                </a:lnTo>
                <a:lnTo>
                  <a:pt x="1157" y="47"/>
                </a:lnTo>
                <a:lnTo>
                  <a:pt x="1171" y="62"/>
                </a:lnTo>
                <a:lnTo>
                  <a:pt x="1184" y="76"/>
                </a:lnTo>
                <a:lnTo>
                  <a:pt x="1197" y="90"/>
                </a:lnTo>
                <a:lnTo>
                  <a:pt x="1206" y="108"/>
                </a:lnTo>
                <a:lnTo>
                  <a:pt x="1215" y="126"/>
                </a:lnTo>
                <a:lnTo>
                  <a:pt x="1222" y="144"/>
                </a:lnTo>
                <a:lnTo>
                  <a:pt x="1227" y="164"/>
                </a:lnTo>
                <a:lnTo>
                  <a:pt x="1229" y="184"/>
                </a:lnTo>
                <a:lnTo>
                  <a:pt x="1231" y="206"/>
                </a:lnTo>
                <a:lnTo>
                  <a:pt x="1231" y="371"/>
                </a:lnTo>
                <a:close/>
              </a:path>
            </a:pathLst>
          </a:custGeom>
          <a:solidFill>
            <a:srgbClr val="88B6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562" name="Groep 561"/>
          <p:cNvGrpSpPr/>
          <p:nvPr/>
        </p:nvGrpSpPr>
        <p:grpSpPr>
          <a:xfrm>
            <a:off x="5548313" y="667593"/>
            <a:ext cx="1773237" cy="690563"/>
            <a:chOff x="5548313" y="514351"/>
            <a:chExt cx="1773237" cy="690563"/>
          </a:xfrm>
        </p:grpSpPr>
        <p:sp>
          <p:nvSpPr>
            <p:cNvPr id="468" name="Rectangle 130"/>
            <p:cNvSpPr>
              <a:spLocks noChangeArrowheads="1"/>
            </p:cNvSpPr>
            <p:nvPr/>
          </p:nvSpPr>
          <p:spPr bwMode="auto">
            <a:xfrm>
              <a:off x="5548313" y="514351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9" name="Rectangle 131"/>
            <p:cNvSpPr>
              <a:spLocks noChangeArrowheads="1"/>
            </p:cNvSpPr>
            <p:nvPr/>
          </p:nvSpPr>
          <p:spPr bwMode="auto">
            <a:xfrm>
              <a:off x="5618163" y="514351"/>
              <a:ext cx="1143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0" name="Rectangle 132"/>
            <p:cNvSpPr>
              <a:spLocks noChangeArrowheads="1"/>
            </p:cNvSpPr>
            <p:nvPr/>
          </p:nvSpPr>
          <p:spPr bwMode="auto">
            <a:xfrm>
              <a:off x="5665788" y="514351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1" name="Rectangle 133"/>
            <p:cNvSpPr>
              <a:spLocks noChangeArrowheads="1"/>
            </p:cNvSpPr>
            <p:nvPr/>
          </p:nvSpPr>
          <p:spPr bwMode="auto">
            <a:xfrm>
              <a:off x="5732463" y="514351"/>
              <a:ext cx="3635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aring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2" name="Rectangle 134"/>
            <p:cNvSpPr>
              <a:spLocks noChangeArrowheads="1"/>
            </p:cNvSpPr>
            <p:nvPr/>
          </p:nvSpPr>
          <p:spPr bwMode="auto">
            <a:xfrm>
              <a:off x="5548313" y="666751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3" name="Rectangle 135"/>
            <p:cNvSpPr>
              <a:spLocks noChangeArrowheads="1"/>
            </p:cNvSpPr>
            <p:nvPr/>
          </p:nvSpPr>
          <p:spPr bwMode="auto">
            <a:xfrm>
              <a:off x="5600700" y="666751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4" name="Rectangle 136"/>
            <p:cNvSpPr>
              <a:spLocks noChangeArrowheads="1"/>
            </p:cNvSpPr>
            <p:nvPr/>
          </p:nvSpPr>
          <p:spPr bwMode="auto">
            <a:xfrm>
              <a:off x="5683250" y="666751"/>
              <a:ext cx="2000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aar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5" name="Rectangle 137"/>
            <p:cNvSpPr>
              <a:spLocks noChangeArrowheads="1"/>
            </p:cNvSpPr>
            <p:nvPr/>
          </p:nvSpPr>
          <p:spPr bwMode="auto">
            <a:xfrm>
              <a:off x="5837238" y="666751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6" name="Rectangle 138"/>
            <p:cNvSpPr>
              <a:spLocks noChangeArrowheads="1"/>
            </p:cNvSpPr>
            <p:nvPr/>
          </p:nvSpPr>
          <p:spPr bwMode="auto">
            <a:xfrm>
              <a:off x="5911850" y="666751"/>
              <a:ext cx="3238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as je 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7" name="Rectangle 139"/>
            <p:cNvSpPr>
              <a:spLocks noChangeArrowheads="1"/>
            </p:cNvSpPr>
            <p:nvPr/>
          </p:nvSpPr>
          <p:spPr bwMode="auto">
            <a:xfrm>
              <a:off x="6157913" y="666751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8" name="Rectangle 140"/>
            <p:cNvSpPr>
              <a:spLocks noChangeArrowheads="1"/>
            </p:cNvSpPr>
            <p:nvPr/>
          </p:nvSpPr>
          <p:spPr bwMode="auto">
            <a:xfrm>
              <a:off x="6189663" y="666751"/>
              <a:ext cx="3968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ots op?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9" name="Rectangle 141"/>
            <p:cNvSpPr>
              <a:spLocks noChangeArrowheads="1"/>
            </p:cNvSpPr>
            <p:nvPr/>
          </p:nvSpPr>
          <p:spPr bwMode="auto">
            <a:xfrm>
              <a:off x="5548313" y="7921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0" name="Rectangle 142"/>
            <p:cNvSpPr>
              <a:spLocks noChangeArrowheads="1"/>
            </p:cNvSpPr>
            <p:nvPr/>
          </p:nvSpPr>
          <p:spPr bwMode="auto">
            <a:xfrm>
              <a:off x="5600700" y="7921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" name="Rectangle 143"/>
            <p:cNvSpPr>
              <a:spLocks noChangeArrowheads="1"/>
            </p:cNvSpPr>
            <p:nvPr/>
          </p:nvSpPr>
          <p:spPr bwMode="auto">
            <a:xfrm>
              <a:off x="5683250" y="7921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2" name="Rectangle 144"/>
            <p:cNvSpPr>
              <a:spLocks noChangeArrowheads="1"/>
            </p:cNvSpPr>
            <p:nvPr/>
          </p:nvSpPr>
          <p:spPr bwMode="auto">
            <a:xfrm>
              <a:off x="5732463" y="792163"/>
              <a:ext cx="2921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hee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3" name="Rectangle 145"/>
            <p:cNvSpPr>
              <a:spLocks noChangeArrowheads="1"/>
            </p:cNvSpPr>
            <p:nvPr/>
          </p:nvSpPr>
          <p:spPr bwMode="auto">
            <a:xfrm>
              <a:off x="5949950" y="7921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f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4" name="Rectangle 146"/>
            <p:cNvSpPr>
              <a:spLocks noChangeArrowheads="1"/>
            </p:cNvSpPr>
            <p:nvPr/>
          </p:nvSpPr>
          <p:spPr bwMode="auto">
            <a:xfrm>
              <a:off x="5980113" y="792163"/>
              <a:ext cx="1166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indruk op je gemaakt?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5" name="Rectangle 147"/>
            <p:cNvSpPr>
              <a:spLocks noChangeArrowheads="1"/>
            </p:cNvSpPr>
            <p:nvPr/>
          </p:nvSpPr>
          <p:spPr bwMode="auto">
            <a:xfrm>
              <a:off x="5548313" y="914401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6" name="Rectangle 148"/>
            <p:cNvSpPr>
              <a:spLocks noChangeArrowheads="1"/>
            </p:cNvSpPr>
            <p:nvPr/>
          </p:nvSpPr>
          <p:spPr bwMode="auto">
            <a:xfrm>
              <a:off x="5600700" y="914401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7" name="Rectangle 149"/>
            <p:cNvSpPr>
              <a:spLocks noChangeArrowheads="1"/>
            </p:cNvSpPr>
            <p:nvPr/>
          </p:nvSpPr>
          <p:spPr bwMode="auto">
            <a:xfrm>
              <a:off x="5683250" y="914401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8" name="Rectangle 150"/>
            <p:cNvSpPr>
              <a:spLocks noChangeArrowheads="1"/>
            </p:cNvSpPr>
            <p:nvPr/>
          </p:nvSpPr>
          <p:spPr bwMode="auto">
            <a:xfrm>
              <a:off x="5732463" y="914401"/>
              <a:ext cx="8143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kon je niet los l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9" name="Rectangle 151"/>
            <p:cNvSpPr>
              <a:spLocks noChangeArrowheads="1"/>
            </p:cNvSpPr>
            <p:nvPr/>
          </p:nvSpPr>
          <p:spPr bwMode="auto">
            <a:xfrm>
              <a:off x="6426200" y="914401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0" name="Rectangle 152"/>
            <p:cNvSpPr>
              <a:spLocks noChangeArrowheads="1"/>
            </p:cNvSpPr>
            <p:nvPr/>
          </p:nvSpPr>
          <p:spPr bwMode="auto">
            <a:xfrm>
              <a:off x="6475413" y="914401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" name="Rectangle 153"/>
            <p:cNvSpPr>
              <a:spLocks noChangeArrowheads="1"/>
            </p:cNvSpPr>
            <p:nvPr/>
          </p:nvSpPr>
          <p:spPr bwMode="auto">
            <a:xfrm>
              <a:off x="6510338" y="914401"/>
              <a:ext cx="2206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2" name="Rectangle 154"/>
            <p:cNvSpPr>
              <a:spLocks noChangeArrowheads="1"/>
            </p:cNvSpPr>
            <p:nvPr/>
          </p:nvSpPr>
          <p:spPr bwMode="auto">
            <a:xfrm>
              <a:off x="5548313" y="1038226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3" name="Rectangle 155"/>
            <p:cNvSpPr>
              <a:spLocks noChangeArrowheads="1"/>
            </p:cNvSpPr>
            <p:nvPr/>
          </p:nvSpPr>
          <p:spPr bwMode="auto">
            <a:xfrm>
              <a:off x="5600700" y="1038226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" name="Rectangle 156"/>
            <p:cNvSpPr>
              <a:spLocks noChangeArrowheads="1"/>
            </p:cNvSpPr>
            <p:nvPr/>
          </p:nvSpPr>
          <p:spPr bwMode="auto">
            <a:xfrm>
              <a:off x="5683250" y="1038226"/>
              <a:ext cx="3857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anneer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" name="Rectangle 157"/>
            <p:cNvSpPr>
              <a:spLocks noChangeArrowheads="1"/>
            </p:cNvSpPr>
            <p:nvPr/>
          </p:nvSpPr>
          <p:spPr bwMode="auto">
            <a:xfrm>
              <a:off x="6007100" y="103822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6" name="Rectangle 158"/>
            <p:cNvSpPr>
              <a:spLocks noChangeArrowheads="1"/>
            </p:cNvSpPr>
            <p:nvPr/>
          </p:nvSpPr>
          <p:spPr bwMode="auto">
            <a:xfrm>
              <a:off x="6054725" y="1038226"/>
              <a:ext cx="11747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oelde</a:t>
              </a: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je je super of juist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7" name="Rectangle 159"/>
            <p:cNvSpPr>
              <a:spLocks noChangeArrowheads="1"/>
            </p:cNvSpPr>
            <p:nvPr/>
          </p:nvSpPr>
          <p:spPr bwMode="auto">
            <a:xfrm>
              <a:off x="7089775" y="103822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8" name="Rectangle 160"/>
            <p:cNvSpPr>
              <a:spLocks noChangeArrowheads="1"/>
            </p:cNvSpPr>
            <p:nvPr/>
          </p:nvSpPr>
          <p:spPr bwMode="auto">
            <a:xfrm>
              <a:off x="7121525" y="1038226"/>
              <a:ext cx="2000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ot?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99" name="Freeform 161"/>
          <p:cNvSpPr>
            <a:spLocks/>
          </p:cNvSpPr>
          <p:nvPr/>
        </p:nvSpPr>
        <p:spPr bwMode="auto">
          <a:xfrm>
            <a:off x="6386513" y="3271093"/>
            <a:ext cx="2197100" cy="1292225"/>
          </a:xfrm>
          <a:custGeom>
            <a:avLst/>
            <a:gdLst>
              <a:gd name="T0" fmla="*/ 1384 w 1384"/>
              <a:gd name="T1" fmla="*/ 609 h 814"/>
              <a:gd name="T2" fmla="*/ 1380 w 1384"/>
              <a:gd name="T3" fmla="*/ 650 h 814"/>
              <a:gd name="T4" fmla="*/ 1369 w 1384"/>
              <a:gd name="T5" fmla="*/ 690 h 814"/>
              <a:gd name="T6" fmla="*/ 1350 w 1384"/>
              <a:gd name="T7" fmla="*/ 724 h 814"/>
              <a:gd name="T8" fmla="*/ 1324 w 1384"/>
              <a:gd name="T9" fmla="*/ 755 h 814"/>
              <a:gd name="T10" fmla="*/ 1294 w 1384"/>
              <a:gd name="T11" fmla="*/ 778 h 814"/>
              <a:gd name="T12" fmla="*/ 1260 w 1384"/>
              <a:gd name="T13" fmla="*/ 798 h 814"/>
              <a:gd name="T14" fmla="*/ 1222 w 1384"/>
              <a:gd name="T15" fmla="*/ 809 h 814"/>
              <a:gd name="T16" fmla="*/ 1180 w 1384"/>
              <a:gd name="T17" fmla="*/ 814 h 814"/>
              <a:gd name="T18" fmla="*/ 206 w 1384"/>
              <a:gd name="T19" fmla="*/ 814 h 814"/>
              <a:gd name="T20" fmla="*/ 164 w 1384"/>
              <a:gd name="T21" fmla="*/ 809 h 814"/>
              <a:gd name="T22" fmla="*/ 126 w 1384"/>
              <a:gd name="T23" fmla="*/ 798 h 814"/>
              <a:gd name="T24" fmla="*/ 90 w 1384"/>
              <a:gd name="T25" fmla="*/ 778 h 814"/>
              <a:gd name="T26" fmla="*/ 61 w 1384"/>
              <a:gd name="T27" fmla="*/ 755 h 814"/>
              <a:gd name="T28" fmla="*/ 36 w 1384"/>
              <a:gd name="T29" fmla="*/ 724 h 814"/>
              <a:gd name="T30" fmla="*/ 16 w 1384"/>
              <a:gd name="T31" fmla="*/ 690 h 814"/>
              <a:gd name="T32" fmla="*/ 6 w 1384"/>
              <a:gd name="T33" fmla="*/ 650 h 814"/>
              <a:gd name="T34" fmla="*/ 0 w 1384"/>
              <a:gd name="T35" fmla="*/ 609 h 814"/>
              <a:gd name="T36" fmla="*/ 0 w 1384"/>
              <a:gd name="T37" fmla="*/ 203 h 814"/>
              <a:gd name="T38" fmla="*/ 6 w 1384"/>
              <a:gd name="T39" fmla="*/ 164 h 814"/>
              <a:gd name="T40" fmla="*/ 16 w 1384"/>
              <a:gd name="T41" fmla="*/ 124 h 814"/>
              <a:gd name="T42" fmla="*/ 36 w 1384"/>
              <a:gd name="T43" fmla="*/ 90 h 814"/>
              <a:gd name="T44" fmla="*/ 61 w 1384"/>
              <a:gd name="T45" fmla="*/ 59 h 814"/>
              <a:gd name="T46" fmla="*/ 90 w 1384"/>
              <a:gd name="T47" fmla="*/ 34 h 814"/>
              <a:gd name="T48" fmla="*/ 126 w 1384"/>
              <a:gd name="T49" fmla="*/ 16 h 814"/>
              <a:gd name="T50" fmla="*/ 164 w 1384"/>
              <a:gd name="T51" fmla="*/ 3 h 814"/>
              <a:gd name="T52" fmla="*/ 206 w 1384"/>
              <a:gd name="T53" fmla="*/ 0 h 814"/>
              <a:gd name="T54" fmla="*/ 1180 w 1384"/>
              <a:gd name="T55" fmla="*/ 0 h 814"/>
              <a:gd name="T56" fmla="*/ 1222 w 1384"/>
              <a:gd name="T57" fmla="*/ 3 h 814"/>
              <a:gd name="T58" fmla="*/ 1260 w 1384"/>
              <a:gd name="T59" fmla="*/ 16 h 814"/>
              <a:gd name="T60" fmla="*/ 1294 w 1384"/>
              <a:gd name="T61" fmla="*/ 34 h 814"/>
              <a:gd name="T62" fmla="*/ 1324 w 1384"/>
              <a:gd name="T63" fmla="*/ 59 h 814"/>
              <a:gd name="T64" fmla="*/ 1350 w 1384"/>
              <a:gd name="T65" fmla="*/ 90 h 814"/>
              <a:gd name="T66" fmla="*/ 1369 w 1384"/>
              <a:gd name="T67" fmla="*/ 124 h 814"/>
              <a:gd name="T68" fmla="*/ 1380 w 1384"/>
              <a:gd name="T69" fmla="*/ 164 h 814"/>
              <a:gd name="T70" fmla="*/ 1384 w 1384"/>
              <a:gd name="T71" fmla="*/ 203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84" h="814">
                <a:moveTo>
                  <a:pt x="1384" y="609"/>
                </a:moveTo>
                <a:lnTo>
                  <a:pt x="1384" y="609"/>
                </a:lnTo>
                <a:lnTo>
                  <a:pt x="1384" y="630"/>
                </a:lnTo>
                <a:lnTo>
                  <a:pt x="1380" y="650"/>
                </a:lnTo>
                <a:lnTo>
                  <a:pt x="1375" y="670"/>
                </a:lnTo>
                <a:lnTo>
                  <a:pt x="1369" y="690"/>
                </a:lnTo>
                <a:lnTo>
                  <a:pt x="1360" y="706"/>
                </a:lnTo>
                <a:lnTo>
                  <a:pt x="1350" y="724"/>
                </a:lnTo>
                <a:lnTo>
                  <a:pt x="1339" y="740"/>
                </a:lnTo>
                <a:lnTo>
                  <a:pt x="1324" y="755"/>
                </a:lnTo>
                <a:lnTo>
                  <a:pt x="1310" y="767"/>
                </a:lnTo>
                <a:lnTo>
                  <a:pt x="1294" y="778"/>
                </a:lnTo>
                <a:lnTo>
                  <a:pt x="1278" y="789"/>
                </a:lnTo>
                <a:lnTo>
                  <a:pt x="1260" y="798"/>
                </a:lnTo>
                <a:lnTo>
                  <a:pt x="1242" y="805"/>
                </a:lnTo>
                <a:lnTo>
                  <a:pt x="1222" y="809"/>
                </a:lnTo>
                <a:lnTo>
                  <a:pt x="1202" y="812"/>
                </a:lnTo>
                <a:lnTo>
                  <a:pt x="1180" y="814"/>
                </a:lnTo>
                <a:lnTo>
                  <a:pt x="206" y="814"/>
                </a:lnTo>
                <a:lnTo>
                  <a:pt x="206" y="814"/>
                </a:lnTo>
                <a:lnTo>
                  <a:pt x="184" y="812"/>
                </a:lnTo>
                <a:lnTo>
                  <a:pt x="164" y="809"/>
                </a:lnTo>
                <a:lnTo>
                  <a:pt x="144" y="805"/>
                </a:lnTo>
                <a:lnTo>
                  <a:pt x="126" y="798"/>
                </a:lnTo>
                <a:lnTo>
                  <a:pt x="108" y="789"/>
                </a:lnTo>
                <a:lnTo>
                  <a:pt x="90" y="778"/>
                </a:lnTo>
                <a:lnTo>
                  <a:pt x="76" y="767"/>
                </a:lnTo>
                <a:lnTo>
                  <a:pt x="61" y="755"/>
                </a:lnTo>
                <a:lnTo>
                  <a:pt x="47" y="740"/>
                </a:lnTo>
                <a:lnTo>
                  <a:pt x="36" y="724"/>
                </a:lnTo>
                <a:lnTo>
                  <a:pt x="25" y="706"/>
                </a:lnTo>
                <a:lnTo>
                  <a:pt x="16" y="690"/>
                </a:lnTo>
                <a:lnTo>
                  <a:pt x="11" y="670"/>
                </a:lnTo>
                <a:lnTo>
                  <a:pt x="6" y="650"/>
                </a:lnTo>
                <a:lnTo>
                  <a:pt x="2" y="630"/>
                </a:lnTo>
                <a:lnTo>
                  <a:pt x="0" y="609"/>
                </a:lnTo>
                <a:lnTo>
                  <a:pt x="0" y="203"/>
                </a:lnTo>
                <a:lnTo>
                  <a:pt x="0" y="203"/>
                </a:lnTo>
                <a:lnTo>
                  <a:pt x="2" y="183"/>
                </a:lnTo>
                <a:lnTo>
                  <a:pt x="6" y="164"/>
                </a:lnTo>
                <a:lnTo>
                  <a:pt x="11" y="144"/>
                </a:lnTo>
                <a:lnTo>
                  <a:pt x="16" y="124"/>
                </a:lnTo>
                <a:lnTo>
                  <a:pt x="25" y="106"/>
                </a:lnTo>
                <a:lnTo>
                  <a:pt x="36" y="90"/>
                </a:lnTo>
                <a:lnTo>
                  <a:pt x="47" y="73"/>
                </a:lnTo>
                <a:lnTo>
                  <a:pt x="61" y="59"/>
                </a:lnTo>
                <a:lnTo>
                  <a:pt x="76" y="46"/>
                </a:lnTo>
                <a:lnTo>
                  <a:pt x="90" y="34"/>
                </a:lnTo>
                <a:lnTo>
                  <a:pt x="108" y="25"/>
                </a:lnTo>
                <a:lnTo>
                  <a:pt x="126" y="16"/>
                </a:lnTo>
                <a:lnTo>
                  <a:pt x="144" y="9"/>
                </a:lnTo>
                <a:lnTo>
                  <a:pt x="164" y="3"/>
                </a:lnTo>
                <a:lnTo>
                  <a:pt x="184" y="1"/>
                </a:lnTo>
                <a:lnTo>
                  <a:pt x="206" y="0"/>
                </a:lnTo>
                <a:lnTo>
                  <a:pt x="1180" y="0"/>
                </a:lnTo>
                <a:lnTo>
                  <a:pt x="1180" y="0"/>
                </a:lnTo>
                <a:lnTo>
                  <a:pt x="1202" y="1"/>
                </a:lnTo>
                <a:lnTo>
                  <a:pt x="1222" y="3"/>
                </a:lnTo>
                <a:lnTo>
                  <a:pt x="1242" y="9"/>
                </a:lnTo>
                <a:lnTo>
                  <a:pt x="1260" y="16"/>
                </a:lnTo>
                <a:lnTo>
                  <a:pt x="1278" y="25"/>
                </a:lnTo>
                <a:lnTo>
                  <a:pt x="1294" y="34"/>
                </a:lnTo>
                <a:lnTo>
                  <a:pt x="1310" y="46"/>
                </a:lnTo>
                <a:lnTo>
                  <a:pt x="1324" y="59"/>
                </a:lnTo>
                <a:lnTo>
                  <a:pt x="1339" y="73"/>
                </a:lnTo>
                <a:lnTo>
                  <a:pt x="1350" y="90"/>
                </a:lnTo>
                <a:lnTo>
                  <a:pt x="1360" y="106"/>
                </a:lnTo>
                <a:lnTo>
                  <a:pt x="1369" y="124"/>
                </a:lnTo>
                <a:lnTo>
                  <a:pt x="1375" y="144"/>
                </a:lnTo>
                <a:lnTo>
                  <a:pt x="1380" y="164"/>
                </a:lnTo>
                <a:lnTo>
                  <a:pt x="1384" y="183"/>
                </a:lnTo>
                <a:lnTo>
                  <a:pt x="1384" y="203"/>
                </a:lnTo>
                <a:lnTo>
                  <a:pt x="1384" y="609"/>
                </a:lnTo>
                <a:close/>
              </a:path>
            </a:pathLst>
          </a:custGeom>
          <a:solidFill>
            <a:srgbClr val="DED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560" name="Groep 559"/>
          <p:cNvGrpSpPr/>
          <p:nvPr/>
        </p:nvGrpSpPr>
        <p:grpSpPr>
          <a:xfrm>
            <a:off x="6581775" y="3425080"/>
            <a:ext cx="1993900" cy="1058863"/>
            <a:chOff x="6581775" y="3271838"/>
            <a:chExt cx="1993900" cy="1058863"/>
          </a:xfrm>
        </p:grpSpPr>
        <p:sp>
          <p:nvSpPr>
            <p:cNvPr id="500" name="Rectangle 162"/>
            <p:cNvSpPr>
              <a:spLocks noChangeArrowheads="1"/>
            </p:cNvSpPr>
            <p:nvPr/>
          </p:nvSpPr>
          <p:spPr bwMode="auto">
            <a:xfrm>
              <a:off x="6581775" y="3271838"/>
              <a:ext cx="17145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M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" name="Rectangle 163"/>
            <p:cNvSpPr>
              <a:spLocks noChangeArrowheads="1"/>
            </p:cNvSpPr>
            <p:nvPr/>
          </p:nvSpPr>
          <p:spPr bwMode="auto">
            <a:xfrm>
              <a:off x="6686550" y="3271838"/>
              <a:ext cx="21748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oti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" name="Rectangle 164"/>
            <p:cNvSpPr>
              <a:spLocks noChangeArrowheads="1"/>
            </p:cNvSpPr>
            <p:nvPr/>
          </p:nvSpPr>
          <p:spPr bwMode="auto">
            <a:xfrm>
              <a:off x="6842125" y="3271838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3" name="Rectangle 165"/>
            <p:cNvSpPr>
              <a:spLocks noChangeArrowheads="1"/>
            </p:cNvSpPr>
            <p:nvPr/>
          </p:nvSpPr>
          <p:spPr bwMode="auto">
            <a:xfrm>
              <a:off x="6907213" y="3271838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4" name="Rectangle 166"/>
            <p:cNvSpPr>
              <a:spLocks noChangeArrowheads="1"/>
            </p:cNvSpPr>
            <p:nvPr/>
          </p:nvSpPr>
          <p:spPr bwMode="auto">
            <a:xfrm>
              <a:off x="6970713" y="3271838"/>
              <a:ext cx="2063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5" name="Rectangle 167"/>
            <p:cNvSpPr>
              <a:spLocks noChangeArrowheads="1"/>
            </p:cNvSpPr>
            <p:nvPr/>
          </p:nvSpPr>
          <p:spPr bwMode="auto">
            <a:xfrm>
              <a:off x="7110413" y="3271838"/>
              <a:ext cx="1143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6" name="Rectangle 168"/>
            <p:cNvSpPr>
              <a:spLocks noChangeArrowheads="1"/>
            </p:cNvSpPr>
            <p:nvPr/>
          </p:nvSpPr>
          <p:spPr bwMode="auto">
            <a:xfrm>
              <a:off x="7159625" y="3271838"/>
              <a:ext cx="2746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efle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7" name="Rectangle 169"/>
            <p:cNvSpPr>
              <a:spLocks noChangeArrowheads="1"/>
            </p:cNvSpPr>
            <p:nvPr/>
          </p:nvSpPr>
          <p:spPr bwMode="auto">
            <a:xfrm>
              <a:off x="7364413" y="3271838"/>
              <a:ext cx="1222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8" name="Rectangle 170"/>
            <p:cNvSpPr>
              <a:spLocks noChangeArrowheads="1"/>
            </p:cNvSpPr>
            <p:nvPr/>
          </p:nvSpPr>
          <p:spPr bwMode="auto">
            <a:xfrm>
              <a:off x="7424738" y="3271838"/>
              <a:ext cx="2111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9" name="Rectangle 171"/>
            <p:cNvSpPr>
              <a:spLocks noChangeArrowheads="1"/>
            </p:cNvSpPr>
            <p:nvPr/>
          </p:nvSpPr>
          <p:spPr bwMode="auto">
            <a:xfrm>
              <a:off x="6581775" y="3424238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0" name="Rectangle 172"/>
            <p:cNvSpPr>
              <a:spLocks noChangeArrowheads="1"/>
            </p:cNvSpPr>
            <p:nvPr/>
          </p:nvSpPr>
          <p:spPr bwMode="auto">
            <a:xfrm>
              <a:off x="6629400" y="3424238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1" name="Rectangle 173"/>
            <p:cNvSpPr>
              <a:spLocks noChangeArrowheads="1"/>
            </p:cNvSpPr>
            <p:nvPr/>
          </p:nvSpPr>
          <p:spPr bwMode="auto">
            <a:xfrm>
              <a:off x="6713538" y="34242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" name="Rectangle 174"/>
            <p:cNvSpPr>
              <a:spLocks noChangeArrowheads="1"/>
            </p:cNvSpPr>
            <p:nvPr/>
          </p:nvSpPr>
          <p:spPr bwMode="auto">
            <a:xfrm>
              <a:off x="6764338" y="3424238"/>
              <a:ext cx="371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maak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" name="Rectangle 175"/>
            <p:cNvSpPr>
              <a:spLocks noChangeArrowheads="1"/>
            </p:cNvSpPr>
            <p:nvPr/>
          </p:nvSpPr>
          <p:spPr bwMode="auto">
            <a:xfrm>
              <a:off x="7053263" y="34242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" name="Rectangle 176"/>
            <p:cNvSpPr>
              <a:spLocks noChangeArrowheads="1"/>
            </p:cNvSpPr>
            <p:nvPr/>
          </p:nvSpPr>
          <p:spPr bwMode="auto">
            <a:xfrm>
              <a:off x="7085013" y="3424238"/>
              <a:ext cx="2571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" name="Rectangle 177"/>
            <p:cNvSpPr>
              <a:spLocks noChangeArrowheads="1"/>
            </p:cNvSpPr>
            <p:nvPr/>
          </p:nvSpPr>
          <p:spPr bwMode="auto">
            <a:xfrm>
              <a:off x="7267575" y="3424238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" name="Rectangle 178"/>
            <p:cNvSpPr>
              <a:spLocks noChangeArrowheads="1"/>
            </p:cNvSpPr>
            <p:nvPr/>
          </p:nvSpPr>
          <p:spPr bwMode="auto">
            <a:xfrm>
              <a:off x="7313613" y="3424238"/>
              <a:ext cx="1920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" name="Rectangle 179"/>
            <p:cNvSpPr>
              <a:spLocks noChangeArrowheads="1"/>
            </p:cNvSpPr>
            <p:nvPr/>
          </p:nvSpPr>
          <p:spPr bwMode="auto">
            <a:xfrm>
              <a:off x="7435850" y="34242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8" name="Rectangle 180"/>
            <p:cNvSpPr>
              <a:spLocks noChangeArrowheads="1"/>
            </p:cNvSpPr>
            <p:nvPr/>
          </p:nvSpPr>
          <p:spPr bwMode="auto">
            <a:xfrm>
              <a:off x="7473950" y="34242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9" name="Rectangle 181"/>
            <p:cNvSpPr>
              <a:spLocks noChangeArrowheads="1"/>
            </p:cNvSpPr>
            <p:nvPr/>
          </p:nvSpPr>
          <p:spPr bwMode="auto">
            <a:xfrm>
              <a:off x="7521575" y="34242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" name="Rectangle 182"/>
            <p:cNvSpPr>
              <a:spLocks noChangeArrowheads="1"/>
            </p:cNvSpPr>
            <p:nvPr/>
          </p:nvSpPr>
          <p:spPr bwMode="auto">
            <a:xfrm>
              <a:off x="7570788" y="34242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1" name="Rectangle 183"/>
            <p:cNvSpPr>
              <a:spLocks noChangeArrowheads="1"/>
            </p:cNvSpPr>
            <p:nvPr/>
          </p:nvSpPr>
          <p:spPr bwMode="auto">
            <a:xfrm>
              <a:off x="7605713" y="3424238"/>
              <a:ext cx="3492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ing bij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" name="Rectangle 184"/>
            <p:cNvSpPr>
              <a:spLocks noChangeArrowheads="1"/>
            </p:cNvSpPr>
            <p:nvPr/>
          </p:nvSpPr>
          <p:spPr bwMode="auto">
            <a:xfrm>
              <a:off x="7874000" y="3424238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3" name="Rectangle 185"/>
            <p:cNvSpPr>
              <a:spLocks noChangeArrowheads="1"/>
            </p:cNvSpPr>
            <p:nvPr/>
          </p:nvSpPr>
          <p:spPr bwMode="auto">
            <a:xfrm>
              <a:off x="7916863" y="3424238"/>
              <a:ext cx="3857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onder?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4" name="Rectangle 186"/>
            <p:cNvSpPr>
              <a:spLocks noChangeArrowheads="1"/>
            </p:cNvSpPr>
            <p:nvPr/>
          </p:nvSpPr>
          <p:spPr bwMode="auto">
            <a:xfrm>
              <a:off x="6581775" y="3546476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5" name="Rectangle 187"/>
            <p:cNvSpPr>
              <a:spLocks noChangeArrowheads="1"/>
            </p:cNvSpPr>
            <p:nvPr/>
          </p:nvSpPr>
          <p:spPr bwMode="auto">
            <a:xfrm>
              <a:off x="6629400" y="3546476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6" name="Rectangle 188"/>
            <p:cNvSpPr>
              <a:spLocks noChangeArrowheads="1"/>
            </p:cNvSpPr>
            <p:nvPr/>
          </p:nvSpPr>
          <p:spPr bwMode="auto">
            <a:xfrm>
              <a:off x="6713538" y="3546476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7" name="Rectangle 189"/>
            <p:cNvSpPr>
              <a:spLocks noChangeArrowheads="1"/>
            </p:cNvSpPr>
            <p:nvPr/>
          </p:nvSpPr>
          <p:spPr bwMode="auto">
            <a:xfrm>
              <a:off x="6764338" y="354647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8" name="Rectangle 190"/>
            <p:cNvSpPr>
              <a:spLocks noChangeArrowheads="1"/>
            </p:cNvSpPr>
            <p:nvPr/>
          </p:nvSpPr>
          <p:spPr bwMode="auto">
            <a:xfrm>
              <a:off x="6818313" y="354647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9" name="Rectangle 191"/>
            <p:cNvSpPr>
              <a:spLocks noChangeArrowheads="1"/>
            </p:cNvSpPr>
            <p:nvPr/>
          </p:nvSpPr>
          <p:spPr bwMode="auto">
            <a:xfrm>
              <a:off x="6853238" y="3546476"/>
              <a:ext cx="2174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aak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0" name="Rectangle 192"/>
            <p:cNvSpPr>
              <a:spLocks noChangeArrowheads="1"/>
            </p:cNvSpPr>
            <p:nvPr/>
          </p:nvSpPr>
          <p:spPr bwMode="auto">
            <a:xfrm>
              <a:off x="6999288" y="3546476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1" name="Rectangle 193"/>
            <p:cNvSpPr>
              <a:spLocks noChangeArrowheads="1"/>
            </p:cNvSpPr>
            <p:nvPr/>
          </p:nvSpPr>
          <p:spPr bwMode="auto">
            <a:xfrm>
              <a:off x="7032625" y="3546476"/>
              <a:ext cx="3349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jou?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" name="Rectangle 194"/>
            <p:cNvSpPr>
              <a:spLocks noChangeArrowheads="1"/>
            </p:cNvSpPr>
            <p:nvPr/>
          </p:nvSpPr>
          <p:spPr bwMode="auto">
            <a:xfrm>
              <a:off x="6581775" y="3670301"/>
              <a:ext cx="2428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3" name="Rectangle 195"/>
            <p:cNvSpPr>
              <a:spLocks noChangeArrowheads="1"/>
            </p:cNvSpPr>
            <p:nvPr/>
          </p:nvSpPr>
          <p:spPr bwMode="auto">
            <a:xfrm>
              <a:off x="6753225" y="3670301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4" name="Rectangle 196"/>
            <p:cNvSpPr>
              <a:spLocks noChangeArrowheads="1"/>
            </p:cNvSpPr>
            <p:nvPr/>
          </p:nvSpPr>
          <p:spPr bwMode="auto">
            <a:xfrm>
              <a:off x="6786563" y="3670301"/>
              <a:ext cx="8636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ken je dit in </a:t>
              </a:r>
              <a:r>
                <a:rPr kumimoji="0" lang="nl-NL" altLang="nl-NL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ande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5" name="Rectangle 197"/>
            <p:cNvSpPr>
              <a:spLocks noChangeArrowheads="1"/>
            </p:cNvSpPr>
            <p:nvPr/>
          </p:nvSpPr>
          <p:spPr bwMode="auto">
            <a:xfrm>
              <a:off x="7521575" y="3670301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6" name="Rectangle 198"/>
            <p:cNvSpPr>
              <a:spLocks noChangeArrowheads="1"/>
            </p:cNvSpPr>
            <p:nvPr/>
          </p:nvSpPr>
          <p:spPr bwMode="auto">
            <a:xfrm>
              <a:off x="7553325" y="3670301"/>
              <a:ext cx="3063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situ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7" name="Rectangle 199"/>
            <p:cNvSpPr>
              <a:spLocks noChangeArrowheads="1"/>
            </p:cNvSpPr>
            <p:nvPr/>
          </p:nvSpPr>
          <p:spPr bwMode="auto">
            <a:xfrm>
              <a:off x="7781925" y="3670301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8" name="Rectangle 200"/>
            <p:cNvSpPr>
              <a:spLocks noChangeArrowheads="1"/>
            </p:cNvSpPr>
            <p:nvPr/>
          </p:nvSpPr>
          <p:spPr bwMode="auto">
            <a:xfrm>
              <a:off x="7831138" y="3670301"/>
              <a:ext cx="2667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ties?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9" name="Rectangle 201"/>
            <p:cNvSpPr>
              <a:spLocks noChangeArrowheads="1"/>
            </p:cNvSpPr>
            <p:nvPr/>
          </p:nvSpPr>
          <p:spPr bwMode="auto">
            <a:xfrm>
              <a:off x="6581775" y="379571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0" name="Rectangle 202"/>
            <p:cNvSpPr>
              <a:spLocks noChangeArrowheads="1"/>
            </p:cNvSpPr>
            <p:nvPr/>
          </p:nvSpPr>
          <p:spPr bwMode="auto">
            <a:xfrm>
              <a:off x="6629400" y="379571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1" name="Rectangle 203"/>
            <p:cNvSpPr>
              <a:spLocks noChangeArrowheads="1"/>
            </p:cNvSpPr>
            <p:nvPr/>
          </p:nvSpPr>
          <p:spPr bwMode="auto">
            <a:xfrm>
              <a:off x="6713538" y="379571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2" name="Rectangle 204"/>
            <p:cNvSpPr>
              <a:spLocks noChangeArrowheads="1"/>
            </p:cNvSpPr>
            <p:nvPr/>
          </p:nvSpPr>
          <p:spPr bwMode="auto">
            <a:xfrm>
              <a:off x="6764338" y="37957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3" name="Rectangle 205"/>
            <p:cNvSpPr>
              <a:spLocks noChangeArrowheads="1"/>
            </p:cNvSpPr>
            <p:nvPr/>
          </p:nvSpPr>
          <p:spPr bwMode="auto">
            <a:xfrm>
              <a:off x="6818313" y="3795713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4" name="Rectangle 206"/>
            <p:cNvSpPr>
              <a:spLocks noChangeArrowheads="1"/>
            </p:cNvSpPr>
            <p:nvPr/>
          </p:nvSpPr>
          <p:spPr bwMode="auto">
            <a:xfrm>
              <a:off x="6861175" y="3795713"/>
              <a:ext cx="3000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egt d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5" name="Rectangle 207"/>
            <p:cNvSpPr>
              <a:spLocks noChangeArrowheads="1"/>
            </p:cNvSpPr>
            <p:nvPr/>
          </p:nvSpPr>
          <p:spPr bwMode="auto">
            <a:xfrm>
              <a:off x="7085013" y="379571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6" name="Rectangle 208"/>
            <p:cNvSpPr>
              <a:spLocks noChangeArrowheads="1"/>
            </p:cNvSpPr>
            <p:nvPr/>
          </p:nvSpPr>
          <p:spPr bwMode="auto">
            <a:xfrm>
              <a:off x="7132638" y="37957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7" name="Rectangle 209"/>
            <p:cNvSpPr>
              <a:spLocks noChangeArrowheads="1"/>
            </p:cNvSpPr>
            <p:nvPr/>
          </p:nvSpPr>
          <p:spPr bwMode="auto">
            <a:xfrm>
              <a:off x="7189788" y="379571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8" name="Rectangle 210"/>
            <p:cNvSpPr>
              <a:spLocks noChangeArrowheads="1"/>
            </p:cNvSpPr>
            <p:nvPr/>
          </p:nvSpPr>
          <p:spPr bwMode="auto">
            <a:xfrm>
              <a:off x="7246938" y="379571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9" name="Rectangle 211"/>
            <p:cNvSpPr>
              <a:spLocks noChangeArrowheads="1"/>
            </p:cNvSpPr>
            <p:nvPr/>
          </p:nvSpPr>
          <p:spPr bwMode="auto">
            <a:xfrm>
              <a:off x="7296150" y="3795713"/>
              <a:ext cx="1492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0" name="Rectangle 212"/>
            <p:cNvSpPr>
              <a:spLocks noChangeArrowheads="1"/>
            </p:cNvSpPr>
            <p:nvPr/>
          </p:nvSpPr>
          <p:spPr bwMode="auto">
            <a:xfrm>
              <a:off x="7402513" y="3795713"/>
              <a:ext cx="1920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1" name="Rectangle 213"/>
            <p:cNvSpPr>
              <a:spLocks noChangeArrowheads="1"/>
            </p:cNvSpPr>
            <p:nvPr/>
          </p:nvSpPr>
          <p:spPr bwMode="auto">
            <a:xfrm>
              <a:off x="7527925" y="3795713"/>
              <a:ext cx="517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jij belam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2" name="Rectangle 214"/>
            <p:cNvSpPr>
              <a:spLocks noChangeArrowheads="1"/>
            </p:cNvSpPr>
            <p:nvPr/>
          </p:nvSpPr>
          <p:spPr bwMode="auto">
            <a:xfrm>
              <a:off x="7948613" y="379571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g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3" name="Rectangle 215"/>
            <p:cNvSpPr>
              <a:spLocks noChangeArrowheads="1"/>
            </p:cNvSpPr>
            <p:nvPr/>
          </p:nvSpPr>
          <p:spPr bwMode="auto">
            <a:xfrm>
              <a:off x="8005763" y="37957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4" name="Rectangle 216"/>
            <p:cNvSpPr>
              <a:spLocks noChangeArrowheads="1"/>
            </p:cNvSpPr>
            <p:nvPr/>
          </p:nvSpPr>
          <p:spPr bwMode="auto">
            <a:xfrm>
              <a:off x="8040688" y="3795713"/>
              <a:ext cx="4778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ijk vindt?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5" name="Rectangle 217"/>
            <p:cNvSpPr>
              <a:spLocks noChangeArrowheads="1"/>
            </p:cNvSpPr>
            <p:nvPr/>
          </p:nvSpPr>
          <p:spPr bwMode="auto">
            <a:xfrm>
              <a:off x="6581775" y="3917951"/>
              <a:ext cx="3063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6" name="Rectangle 218"/>
            <p:cNvSpPr>
              <a:spLocks noChangeArrowheads="1"/>
            </p:cNvSpPr>
            <p:nvPr/>
          </p:nvSpPr>
          <p:spPr bwMode="auto">
            <a:xfrm>
              <a:off x="6829425" y="3917951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7" name="Rectangle 219"/>
            <p:cNvSpPr>
              <a:spLocks noChangeArrowheads="1"/>
            </p:cNvSpPr>
            <p:nvPr/>
          </p:nvSpPr>
          <p:spPr bwMode="auto">
            <a:xfrm>
              <a:off x="6872288" y="3917951"/>
              <a:ext cx="4349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ou je 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8" name="Rectangle 220"/>
            <p:cNvSpPr>
              <a:spLocks noChangeArrowheads="1"/>
            </p:cNvSpPr>
            <p:nvPr/>
          </p:nvSpPr>
          <p:spPr bwMode="auto">
            <a:xfrm>
              <a:off x="7216775" y="3917951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222"/>
            <p:cNvSpPr>
              <a:spLocks noChangeArrowheads="1"/>
            </p:cNvSpPr>
            <p:nvPr/>
          </p:nvSpPr>
          <p:spPr bwMode="auto">
            <a:xfrm>
              <a:off x="7261225" y="3917950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223"/>
            <p:cNvSpPr>
              <a:spLocks noChangeArrowheads="1"/>
            </p:cNvSpPr>
            <p:nvPr/>
          </p:nvSpPr>
          <p:spPr bwMode="auto">
            <a:xfrm>
              <a:off x="7334250" y="391795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224"/>
            <p:cNvSpPr>
              <a:spLocks noChangeArrowheads="1"/>
            </p:cNvSpPr>
            <p:nvPr/>
          </p:nvSpPr>
          <p:spPr bwMode="auto">
            <a:xfrm>
              <a:off x="7410450" y="3917950"/>
              <a:ext cx="1635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225"/>
            <p:cNvSpPr>
              <a:spLocks noChangeArrowheads="1"/>
            </p:cNvSpPr>
            <p:nvPr/>
          </p:nvSpPr>
          <p:spPr bwMode="auto">
            <a:xfrm>
              <a:off x="7507288" y="391795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226"/>
            <p:cNvSpPr>
              <a:spLocks noChangeArrowheads="1"/>
            </p:cNvSpPr>
            <p:nvPr/>
          </p:nvSpPr>
          <p:spPr bwMode="auto">
            <a:xfrm>
              <a:off x="7542213" y="3917950"/>
              <a:ext cx="6175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de/ambitie/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Rectangle 227"/>
            <p:cNvSpPr>
              <a:spLocks noChangeArrowheads="1"/>
            </p:cNvSpPr>
            <p:nvPr/>
          </p:nvSpPr>
          <p:spPr bwMode="auto">
            <a:xfrm>
              <a:off x="6581775" y="4041775"/>
              <a:ext cx="2746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leef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ectangle 228"/>
            <p:cNvSpPr>
              <a:spLocks noChangeArrowheads="1"/>
            </p:cNvSpPr>
            <p:nvPr/>
          </p:nvSpPr>
          <p:spPr bwMode="auto">
            <a:xfrm>
              <a:off x="6781800" y="4041775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229"/>
            <p:cNvSpPr>
              <a:spLocks noChangeArrowheads="1"/>
            </p:cNvSpPr>
            <p:nvPr/>
          </p:nvSpPr>
          <p:spPr bwMode="auto">
            <a:xfrm>
              <a:off x="6813550" y="4041775"/>
              <a:ext cx="2968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egel/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230"/>
            <p:cNvSpPr>
              <a:spLocks noChangeArrowheads="1"/>
            </p:cNvSpPr>
            <p:nvPr/>
          </p:nvSpPr>
          <p:spPr bwMode="auto">
            <a:xfrm>
              <a:off x="7032625" y="4041775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231"/>
            <p:cNvSpPr>
              <a:spLocks noChangeArrowheads="1"/>
            </p:cNvSpPr>
            <p:nvPr/>
          </p:nvSpPr>
          <p:spPr bwMode="auto">
            <a:xfrm>
              <a:off x="7067550" y="4041775"/>
              <a:ext cx="4318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oekoms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232"/>
            <p:cNvSpPr>
              <a:spLocks noChangeArrowheads="1"/>
            </p:cNvSpPr>
            <p:nvPr/>
          </p:nvSpPr>
          <p:spPr bwMode="auto">
            <a:xfrm>
              <a:off x="7407275" y="4041775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233"/>
            <p:cNvSpPr>
              <a:spLocks noChangeArrowheads="1"/>
            </p:cNvSpPr>
            <p:nvPr/>
          </p:nvSpPr>
          <p:spPr bwMode="auto">
            <a:xfrm>
              <a:off x="7442200" y="4041775"/>
              <a:ext cx="120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d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234"/>
            <p:cNvSpPr>
              <a:spLocks noChangeArrowheads="1"/>
            </p:cNvSpPr>
            <p:nvPr/>
          </p:nvSpPr>
          <p:spPr bwMode="auto">
            <a:xfrm>
              <a:off x="7499350" y="4041775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235"/>
            <p:cNvSpPr>
              <a:spLocks noChangeArrowheads="1"/>
            </p:cNvSpPr>
            <p:nvPr/>
          </p:nvSpPr>
          <p:spPr bwMode="auto">
            <a:xfrm>
              <a:off x="7531100" y="4041775"/>
              <a:ext cx="10445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oom willen noemen?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Rectangle 236"/>
            <p:cNvSpPr>
              <a:spLocks noChangeArrowheads="1"/>
            </p:cNvSpPr>
            <p:nvPr/>
          </p:nvSpPr>
          <p:spPr bwMode="auto">
            <a:xfrm>
              <a:off x="6581775" y="4164013"/>
              <a:ext cx="1857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Is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Rectangle 237"/>
            <p:cNvSpPr>
              <a:spLocks noChangeArrowheads="1"/>
            </p:cNvSpPr>
            <p:nvPr/>
          </p:nvSpPr>
          <p:spPr bwMode="auto">
            <a:xfrm>
              <a:off x="6721475" y="4164013"/>
              <a:ext cx="1920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Rectangle 238"/>
            <p:cNvSpPr>
              <a:spLocks noChangeArrowheads="1"/>
            </p:cNvSpPr>
            <p:nvPr/>
          </p:nvSpPr>
          <p:spPr bwMode="auto">
            <a:xfrm>
              <a:off x="6843713" y="4164013"/>
              <a:ext cx="5984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je wilt ook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239"/>
            <p:cNvSpPr>
              <a:spLocks noChangeArrowheads="1"/>
            </p:cNvSpPr>
            <p:nvPr/>
          </p:nvSpPr>
          <p:spPr bwMode="auto">
            <a:xfrm>
              <a:off x="7362825" y="4164013"/>
              <a:ext cx="1920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Rectangle 240"/>
            <p:cNvSpPr>
              <a:spLocks noChangeArrowheads="1"/>
            </p:cNvSpPr>
            <p:nvPr/>
          </p:nvSpPr>
          <p:spPr bwMode="auto">
            <a:xfrm>
              <a:off x="7488238" y="4164013"/>
              <a:ext cx="2000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je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Rectangle 241"/>
            <p:cNvSpPr>
              <a:spLocks noChangeArrowheads="1"/>
            </p:cNvSpPr>
            <p:nvPr/>
          </p:nvSpPr>
          <p:spPr bwMode="auto">
            <a:xfrm>
              <a:off x="7642225" y="416401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Rectangle 242"/>
            <p:cNvSpPr>
              <a:spLocks noChangeArrowheads="1"/>
            </p:cNvSpPr>
            <p:nvPr/>
          </p:nvSpPr>
          <p:spPr bwMode="auto">
            <a:xfrm>
              <a:off x="7691438" y="416401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u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Rectangle 243"/>
            <p:cNvSpPr>
              <a:spLocks noChangeArrowheads="1"/>
            </p:cNvSpPr>
            <p:nvPr/>
          </p:nvSpPr>
          <p:spPr bwMode="auto">
            <a:xfrm>
              <a:off x="7748588" y="416401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Rectangle 244"/>
            <p:cNvSpPr>
              <a:spLocks noChangeArrowheads="1"/>
            </p:cNvSpPr>
            <p:nvPr/>
          </p:nvSpPr>
          <p:spPr bwMode="auto">
            <a:xfrm>
              <a:off x="7805738" y="4164013"/>
              <a:ext cx="7604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of andersom?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2" name="Freeform 245"/>
          <p:cNvSpPr>
            <a:spLocks/>
          </p:cNvSpPr>
          <p:nvPr/>
        </p:nvSpPr>
        <p:spPr bwMode="auto">
          <a:xfrm>
            <a:off x="6094413" y="5169742"/>
            <a:ext cx="2646363" cy="1558925"/>
          </a:xfrm>
          <a:custGeom>
            <a:avLst/>
            <a:gdLst>
              <a:gd name="T0" fmla="*/ 1667 w 1667"/>
              <a:gd name="T1" fmla="*/ 778 h 982"/>
              <a:gd name="T2" fmla="*/ 1663 w 1667"/>
              <a:gd name="T3" fmla="*/ 820 h 982"/>
              <a:gd name="T4" fmla="*/ 1651 w 1667"/>
              <a:gd name="T5" fmla="*/ 858 h 982"/>
              <a:gd name="T6" fmla="*/ 1633 w 1667"/>
              <a:gd name="T7" fmla="*/ 894 h 982"/>
              <a:gd name="T8" fmla="*/ 1608 w 1667"/>
              <a:gd name="T9" fmla="*/ 923 h 982"/>
              <a:gd name="T10" fmla="*/ 1577 w 1667"/>
              <a:gd name="T11" fmla="*/ 948 h 982"/>
              <a:gd name="T12" fmla="*/ 1543 w 1667"/>
              <a:gd name="T13" fmla="*/ 968 h 982"/>
              <a:gd name="T14" fmla="*/ 1505 w 1667"/>
              <a:gd name="T15" fmla="*/ 978 h 982"/>
              <a:gd name="T16" fmla="*/ 1463 w 1667"/>
              <a:gd name="T17" fmla="*/ 982 h 982"/>
              <a:gd name="T18" fmla="*/ 204 w 1667"/>
              <a:gd name="T19" fmla="*/ 982 h 982"/>
              <a:gd name="T20" fmla="*/ 163 w 1667"/>
              <a:gd name="T21" fmla="*/ 978 h 982"/>
              <a:gd name="T22" fmla="*/ 125 w 1667"/>
              <a:gd name="T23" fmla="*/ 968 h 982"/>
              <a:gd name="T24" fmla="*/ 90 w 1667"/>
              <a:gd name="T25" fmla="*/ 948 h 982"/>
              <a:gd name="T26" fmla="*/ 60 w 1667"/>
              <a:gd name="T27" fmla="*/ 923 h 982"/>
              <a:gd name="T28" fmla="*/ 35 w 1667"/>
              <a:gd name="T29" fmla="*/ 894 h 982"/>
              <a:gd name="T30" fmla="*/ 17 w 1667"/>
              <a:gd name="T31" fmla="*/ 858 h 982"/>
              <a:gd name="T32" fmla="*/ 4 w 1667"/>
              <a:gd name="T33" fmla="*/ 820 h 982"/>
              <a:gd name="T34" fmla="*/ 0 w 1667"/>
              <a:gd name="T35" fmla="*/ 778 h 982"/>
              <a:gd name="T36" fmla="*/ 0 w 1667"/>
              <a:gd name="T37" fmla="*/ 205 h 982"/>
              <a:gd name="T38" fmla="*/ 4 w 1667"/>
              <a:gd name="T39" fmla="*/ 164 h 982"/>
              <a:gd name="T40" fmla="*/ 17 w 1667"/>
              <a:gd name="T41" fmla="*/ 126 h 982"/>
              <a:gd name="T42" fmla="*/ 35 w 1667"/>
              <a:gd name="T43" fmla="*/ 90 h 982"/>
              <a:gd name="T44" fmla="*/ 60 w 1667"/>
              <a:gd name="T45" fmla="*/ 61 h 982"/>
              <a:gd name="T46" fmla="*/ 90 w 1667"/>
              <a:gd name="T47" fmla="*/ 36 h 982"/>
              <a:gd name="T48" fmla="*/ 125 w 1667"/>
              <a:gd name="T49" fmla="*/ 16 h 982"/>
              <a:gd name="T50" fmla="*/ 163 w 1667"/>
              <a:gd name="T51" fmla="*/ 5 h 982"/>
              <a:gd name="T52" fmla="*/ 204 w 1667"/>
              <a:gd name="T53" fmla="*/ 0 h 982"/>
              <a:gd name="T54" fmla="*/ 1463 w 1667"/>
              <a:gd name="T55" fmla="*/ 0 h 982"/>
              <a:gd name="T56" fmla="*/ 1505 w 1667"/>
              <a:gd name="T57" fmla="*/ 5 h 982"/>
              <a:gd name="T58" fmla="*/ 1543 w 1667"/>
              <a:gd name="T59" fmla="*/ 16 h 982"/>
              <a:gd name="T60" fmla="*/ 1577 w 1667"/>
              <a:gd name="T61" fmla="*/ 36 h 982"/>
              <a:gd name="T62" fmla="*/ 1608 w 1667"/>
              <a:gd name="T63" fmla="*/ 61 h 982"/>
              <a:gd name="T64" fmla="*/ 1633 w 1667"/>
              <a:gd name="T65" fmla="*/ 90 h 982"/>
              <a:gd name="T66" fmla="*/ 1651 w 1667"/>
              <a:gd name="T67" fmla="*/ 126 h 982"/>
              <a:gd name="T68" fmla="*/ 1663 w 1667"/>
              <a:gd name="T69" fmla="*/ 164 h 982"/>
              <a:gd name="T70" fmla="*/ 1667 w 1667"/>
              <a:gd name="T71" fmla="*/ 205 h 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67" h="982">
                <a:moveTo>
                  <a:pt x="1667" y="778"/>
                </a:moveTo>
                <a:lnTo>
                  <a:pt x="1667" y="778"/>
                </a:lnTo>
                <a:lnTo>
                  <a:pt x="1665" y="800"/>
                </a:lnTo>
                <a:lnTo>
                  <a:pt x="1663" y="820"/>
                </a:lnTo>
                <a:lnTo>
                  <a:pt x="1658" y="840"/>
                </a:lnTo>
                <a:lnTo>
                  <a:pt x="1651" y="858"/>
                </a:lnTo>
                <a:lnTo>
                  <a:pt x="1642" y="876"/>
                </a:lnTo>
                <a:lnTo>
                  <a:pt x="1633" y="894"/>
                </a:lnTo>
                <a:lnTo>
                  <a:pt x="1620" y="908"/>
                </a:lnTo>
                <a:lnTo>
                  <a:pt x="1608" y="923"/>
                </a:lnTo>
                <a:lnTo>
                  <a:pt x="1593" y="937"/>
                </a:lnTo>
                <a:lnTo>
                  <a:pt x="1577" y="948"/>
                </a:lnTo>
                <a:lnTo>
                  <a:pt x="1561" y="959"/>
                </a:lnTo>
                <a:lnTo>
                  <a:pt x="1543" y="968"/>
                </a:lnTo>
                <a:lnTo>
                  <a:pt x="1523" y="973"/>
                </a:lnTo>
                <a:lnTo>
                  <a:pt x="1505" y="978"/>
                </a:lnTo>
                <a:lnTo>
                  <a:pt x="1483" y="982"/>
                </a:lnTo>
                <a:lnTo>
                  <a:pt x="1463" y="982"/>
                </a:lnTo>
                <a:lnTo>
                  <a:pt x="204" y="982"/>
                </a:lnTo>
                <a:lnTo>
                  <a:pt x="204" y="982"/>
                </a:lnTo>
                <a:lnTo>
                  <a:pt x="184" y="982"/>
                </a:lnTo>
                <a:lnTo>
                  <a:pt x="163" y="978"/>
                </a:lnTo>
                <a:lnTo>
                  <a:pt x="143" y="973"/>
                </a:lnTo>
                <a:lnTo>
                  <a:pt x="125" y="968"/>
                </a:lnTo>
                <a:lnTo>
                  <a:pt x="107" y="959"/>
                </a:lnTo>
                <a:lnTo>
                  <a:pt x="90" y="948"/>
                </a:lnTo>
                <a:lnTo>
                  <a:pt x="74" y="937"/>
                </a:lnTo>
                <a:lnTo>
                  <a:pt x="60" y="923"/>
                </a:lnTo>
                <a:lnTo>
                  <a:pt x="47" y="908"/>
                </a:lnTo>
                <a:lnTo>
                  <a:pt x="35" y="894"/>
                </a:lnTo>
                <a:lnTo>
                  <a:pt x="24" y="876"/>
                </a:lnTo>
                <a:lnTo>
                  <a:pt x="17" y="858"/>
                </a:lnTo>
                <a:lnTo>
                  <a:pt x="9" y="840"/>
                </a:lnTo>
                <a:lnTo>
                  <a:pt x="4" y="820"/>
                </a:lnTo>
                <a:lnTo>
                  <a:pt x="0" y="800"/>
                </a:lnTo>
                <a:lnTo>
                  <a:pt x="0" y="778"/>
                </a:lnTo>
                <a:lnTo>
                  <a:pt x="0" y="205"/>
                </a:lnTo>
                <a:lnTo>
                  <a:pt x="0" y="205"/>
                </a:lnTo>
                <a:lnTo>
                  <a:pt x="0" y="184"/>
                </a:lnTo>
                <a:lnTo>
                  <a:pt x="4" y="164"/>
                </a:lnTo>
                <a:lnTo>
                  <a:pt x="9" y="144"/>
                </a:lnTo>
                <a:lnTo>
                  <a:pt x="17" y="126"/>
                </a:lnTo>
                <a:lnTo>
                  <a:pt x="24" y="108"/>
                </a:lnTo>
                <a:lnTo>
                  <a:pt x="35" y="90"/>
                </a:lnTo>
                <a:lnTo>
                  <a:pt x="47" y="76"/>
                </a:lnTo>
                <a:lnTo>
                  <a:pt x="60" y="61"/>
                </a:lnTo>
                <a:lnTo>
                  <a:pt x="74" y="47"/>
                </a:lnTo>
                <a:lnTo>
                  <a:pt x="90" y="36"/>
                </a:lnTo>
                <a:lnTo>
                  <a:pt x="107" y="25"/>
                </a:lnTo>
                <a:lnTo>
                  <a:pt x="125" y="16"/>
                </a:lnTo>
                <a:lnTo>
                  <a:pt x="143" y="11"/>
                </a:lnTo>
                <a:lnTo>
                  <a:pt x="163" y="5"/>
                </a:lnTo>
                <a:lnTo>
                  <a:pt x="184" y="2"/>
                </a:lnTo>
                <a:lnTo>
                  <a:pt x="204" y="0"/>
                </a:lnTo>
                <a:lnTo>
                  <a:pt x="1463" y="0"/>
                </a:lnTo>
                <a:lnTo>
                  <a:pt x="1463" y="0"/>
                </a:lnTo>
                <a:lnTo>
                  <a:pt x="1483" y="2"/>
                </a:lnTo>
                <a:lnTo>
                  <a:pt x="1505" y="5"/>
                </a:lnTo>
                <a:lnTo>
                  <a:pt x="1523" y="11"/>
                </a:lnTo>
                <a:lnTo>
                  <a:pt x="1543" y="16"/>
                </a:lnTo>
                <a:lnTo>
                  <a:pt x="1561" y="25"/>
                </a:lnTo>
                <a:lnTo>
                  <a:pt x="1577" y="36"/>
                </a:lnTo>
                <a:lnTo>
                  <a:pt x="1593" y="47"/>
                </a:lnTo>
                <a:lnTo>
                  <a:pt x="1608" y="61"/>
                </a:lnTo>
                <a:lnTo>
                  <a:pt x="1620" y="76"/>
                </a:lnTo>
                <a:lnTo>
                  <a:pt x="1633" y="90"/>
                </a:lnTo>
                <a:lnTo>
                  <a:pt x="1642" y="108"/>
                </a:lnTo>
                <a:lnTo>
                  <a:pt x="1651" y="126"/>
                </a:lnTo>
                <a:lnTo>
                  <a:pt x="1658" y="144"/>
                </a:lnTo>
                <a:lnTo>
                  <a:pt x="1663" y="164"/>
                </a:lnTo>
                <a:lnTo>
                  <a:pt x="1665" y="184"/>
                </a:lnTo>
                <a:lnTo>
                  <a:pt x="1667" y="205"/>
                </a:lnTo>
                <a:lnTo>
                  <a:pt x="1667" y="778"/>
                </a:lnTo>
                <a:close/>
              </a:path>
            </a:pathLst>
          </a:custGeom>
          <a:solidFill>
            <a:srgbClr val="FFE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559" name="Groep 558"/>
          <p:cNvGrpSpPr/>
          <p:nvPr/>
        </p:nvGrpSpPr>
        <p:grpSpPr>
          <a:xfrm>
            <a:off x="6307138" y="5318967"/>
            <a:ext cx="2487613" cy="1308101"/>
            <a:chOff x="6307138" y="5165725"/>
            <a:chExt cx="2487613" cy="1308101"/>
          </a:xfrm>
        </p:grpSpPr>
        <p:sp>
          <p:nvSpPr>
            <p:cNvPr id="183" name="Rectangle 246"/>
            <p:cNvSpPr>
              <a:spLocks noChangeArrowheads="1"/>
            </p:cNvSpPr>
            <p:nvPr/>
          </p:nvSpPr>
          <p:spPr bwMode="auto">
            <a:xfrm>
              <a:off x="6307138" y="5165725"/>
              <a:ext cx="1778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Rectangle 247"/>
            <p:cNvSpPr>
              <a:spLocks noChangeArrowheads="1"/>
            </p:cNvSpPr>
            <p:nvPr/>
          </p:nvSpPr>
          <p:spPr bwMode="auto">
            <a:xfrm>
              <a:off x="6411913" y="5165725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Rectangle 248"/>
            <p:cNvSpPr>
              <a:spLocks noChangeArrowheads="1"/>
            </p:cNvSpPr>
            <p:nvPr/>
          </p:nvSpPr>
          <p:spPr bwMode="auto">
            <a:xfrm>
              <a:off x="6478588" y="5165725"/>
              <a:ext cx="1143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Rectangle 249"/>
            <p:cNvSpPr>
              <a:spLocks noChangeArrowheads="1"/>
            </p:cNvSpPr>
            <p:nvPr/>
          </p:nvSpPr>
          <p:spPr bwMode="auto">
            <a:xfrm>
              <a:off x="6526213" y="5165725"/>
              <a:ext cx="1349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Rectangle 250"/>
            <p:cNvSpPr>
              <a:spLocks noChangeArrowheads="1"/>
            </p:cNvSpPr>
            <p:nvPr/>
          </p:nvSpPr>
          <p:spPr bwMode="auto">
            <a:xfrm>
              <a:off x="6592888" y="5165725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Rectangle 251"/>
            <p:cNvSpPr>
              <a:spLocks noChangeArrowheads="1"/>
            </p:cNvSpPr>
            <p:nvPr/>
          </p:nvSpPr>
          <p:spPr bwMode="auto">
            <a:xfrm>
              <a:off x="6657975" y="5165725"/>
              <a:ext cx="31115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xplo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Rectangle 252"/>
            <p:cNvSpPr>
              <a:spLocks noChangeArrowheads="1"/>
            </p:cNvSpPr>
            <p:nvPr/>
          </p:nvSpPr>
          <p:spPr bwMode="auto">
            <a:xfrm>
              <a:off x="6904038" y="5165725"/>
              <a:ext cx="1143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Rectangle 253"/>
            <p:cNvSpPr>
              <a:spLocks noChangeArrowheads="1"/>
            </p:cNvSpPr>
            <p:nvPr/>
          </p:nvSpPr>
          <p:spPr bwMode="auto">
            <a:xfrm>
              <a:off x="6953250" y="5165725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1" name="Rectangle 254"/>
            <p:cNvSpPr>
              <a:spLocks noChangeArrowheads="1"/>
            </p:cNvSpPr>
            <p:nvPr/>
          </p:nvSpPr>
          <p:spPr bwMode="auto">
            <a:xfrm>
              <a:off x="7016750" y="5165725"/>
              <a:ext cx="2111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Rectangle 255"/>
            <p:cNvSpPr>
              <a:spLocks noChangeArrowheads="1"/>
            </p:cNvSpPr>
            <p:nvPr/>
          </p:nvSpPr>
          <p:spPr bwMode="auto">
            <a:xfrm>
              <a:off x="6307138" y="5316538"/>
              <a:ext cx="6778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 ziet het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Rectangle 256"/>
            <p:cNvSpPr>
              <a:spLocks noChangeArrowheads="1"/>
            </p:cNvSpPr>
            <p:nvPr/>
          </p:nvSpPr>
          <p:spPr bwMode="auto">
            <a:xfrm>
              <a:off x="6896100" y="5316538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Rectangle 257"/>
            <p:cNvSpPr>
              <a:spLocks noChangeArrowheads="1"/>
            </p:cNvSpPr>
            <p:nvPr/>
          </p:nvSpPr>
          <p:spPr bwMode="auto">
            <a:xfrm>
              <a:off x="6970713" y="5316538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Rectangle 258"/>
            <p:cNvSpPr>
              <a:spLocks noChangeArrowheads="1"/>
            </p:cNvSpPr>
            <p:nvPr/>
          </p:nvSpPr>
          <p:spPr bwMode="auto">
            <a:xfrm>
              <a:off x="7021513" y="53165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Rectangle 259"/>
            <p:cNvSpPr>
              <a:spLocks noChangeArrowheads="1"/>
            </p:cNvSpPr>
            <p:nvPr/>
          </p:nvSpPr>
          <p:spPr bwMode="auto">
            <a:xfrm>
              <a:off x="7056438" y="5316538"/>
              <a:ext cx="10604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k/de opleiding er uit?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Rectangle 260"/>
            <p:cNvSpPr>
              <a:spLocks noChangeArrowheads="1"/>
            </p:cNvSpPr>
            <p:nvPr/>
          </p:nvSpPr>
          <p:spPr bwMode="auto">
            <a:xfrm>
              <a:off x="6307138" y="54403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Rectangle 261"/>
            <p:cNvSpPr>
              <a:spLocks noChangeArrowheads="1"/>
            </p:cNvSpPr>
            <p:nvPr/>
          </p:nvSpPr>
          <p:spPr bwMode="auto">
            <a:xfrm>
              <a:off x="6354763" y="54403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Rectangle 262"/>
            <p:cNvSpPr>
              <a:spLocks noChangeArrowheads="1"/>
            </p:cNvSpPr>
            <p:nvPr/>
          </p:nvSpPr>
          <p:spPr bwMode="auto">
            <a:xfrm>
              <a:off x="6438900" y="54403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Rectangle 263"/>
            <p:cNvSpPr>
              <a:spLocks noChangeArrowheads="1"/>
            </p:cNvSpPr>
            <p:nvPr/>
          </p:nvSpPr>
          <p:spPr bwMode="auto">
            <a:xfrm>
              <a:off x="6489700" y="5440363"/>
              <a:ext cx="785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moet je doen/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Rectangle 264"/>
            <p:cNvSpPr>
              <a:spLocks noChangeArrowheads="1"/>
            </p:cNvSpPr>
            <p:nvPr/>
          </p:nvSpPr>
          <p:spPr bwMode="auto">
            <a:xfrm>
              <a:off x="7150100" y="54403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2" name="Rectangle 265"/>
            <p:cNvSpPr>
              <a:spLocks noChangeArrowheads="1"/>
            </p:cNvSpPr>
            <p:nvPr/>
          </p:nvSpPr>
          <p:spPr bwMode="auto">
            <a:xfrm>
              <a:off x="7199313" y="5440363"/>
              <a:ext cx="7286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unnen</a:t>
              </a: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/willen?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Rectangle 266"/>
            <p:cNvSpPr>
              <a:spLocks noChangeArrowheads="1"/>
            </p:cNvSpPr>
            <p:nvPr/>
          </p:nvSpPr>
          <p:spPr bwMode="auto">
            <a:xfrm>
              <a:off x="6307138" y="5565775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267"/>
            <p:cNvSpPr>
              <a:spLocks noChangeArrowheads="1"/>
            </p:cNvSpPr>
            <p:nvPr/>
          </p:nvSpPr>
          <p:spPr bwMode="auto">
            <a:xfrm>
              <a:off x="6354763" y="5565775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" name="Rectangle 268"/>
            <p:cNvSpPr>
              <a:spLocks noChangeArrowheads="1"/>
            </p:cNvSpPr>
            <p:nvPr/>
          </p:nvSpPr>
          <p:spPr bwMode="auto">
            <a:xfrm>
              <a:off x="6438900" y="5565775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269"/>
            <p:cNvSpPr>
              <a:spLocks noChangeArrowheads="1"/>
            </p:cNvSpPr>
            <p:nvPr/>
          </p:nvSpPr>
          <p:spPr bwMode="auto">
            <a:xfrm>
              <a:off x="6489700" y="5565775"/>
              <a:ext cx="9239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zijn moeilijk aspe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Rectangle 270"/>
            <p:cNvSpPr>
              <a:spLocks noChangeArrowheads="1"/>
            </p:cNvSpPr>
            <p:nvPr/>
          </p:nvSpPr>
          <p:spPr bwMode="auto">
            <a:xfrm>
              <a:off x="7278688" y="5565775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" name="Rectangle 271"/>
            <p:cNvSpPr>
              <a:spLocks noChangeArrowheads="1"/>
            </p:cNvSpPr>
            <p:nvPr/>
          </p:nvSpPr>
          <p:spPr bwMode="auto">
            <a:xfrm>
              <a:off x="7327900" y="5565775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Rectangle 272"/>
            <p:cNvSpPr>
              <a:spLocks noChangeArrowheads="1"/>
            </p:cNvSpPr>
            <p:nvPr/>
          </p:nvSpPr>
          <p:spPr bwMode="auto">
            <a:xfrm>
              <a:off x="7359650" y="5565775"/>
              <a:ext cx="6032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en/dillemm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" name="Rectangle 273"/>
            <p:cNvSpPr>
              <a:spLocks noChangeArrowheads="1"/>
            </p:cNvSpPr>
            <p:nvPr/>
          </p:nvSpPr>
          <p:spPr bwMode="auto">
            <a:xfrm>
              <a:off x="7856538" y="5565775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Rectangle 274"/>
            <p:cNvSpPr>
              <a:spLocks noChangeArrowheads="1"/>
            </p:cNvSpPr>
            <p:nvPr/>
          </p:nvSpPr>
          <p:spPr bwMode="auto">
            <a:xfrm>
              <a:off x="7905750" y="5565775"/>
              <a:ext cx="777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’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Rectangle 275"/>
            <p:cNvSpPr>
              <a:spLocks noChangeArrowheads="1"/>
            </p:cNvSpPr>
            <p:nvPr/>
          </p:nvSpPr>
          <p:spPr bwMode="auto">
            <a:xfrm>
              <a:off x="7916863" y="5565775"/>
              <a:ext cx="1460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s?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Rectangle 276"/>
            <p:cNvSpPr>
              <a:spLocks noChangeArrowheads="1"/>
            </p:cNvSpPr>
            <p:nvPr/>
          </p:nvSpPr>
          <p:spPr bwMode="auto">
            <a:xfrm>
              <a:off x="6307138" y="5689600"/>
              <a:ext cx="3063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Rectangle 277"/>
            <p:cNvSpPr>
              <a:spLocks noChangeArrowheads="1"/>
            </p:cNvSpPr>
            <p:nvPr/>
          </p:nvSpPr>
          <p:spPr bwMode="auto">
            <a:xfrm>
              <a:off x="6554788" y="568960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Rectangle 278"/>
            <p:cNvSpPr>
              <a:spLocks noChangeArrowheads="1"/>
            </p:cNvSpPr>
            <p:nvPr/>
          </p:nvSpPr>
          <p:spPr bwMode="auto">
            <a:xfrm>
              <a:off x="6629400" y="5689600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279"/>
            <p:cNvSpPr>
              <a:spLocks noChangeArrowheads="1"/>
            </p:cNvSpPr>
            <p:nvPr/>
          </p:nvSpPr>
          <p:spPr bwMode="auto">
            <a:xfrm>
              <a:off x="6686550" y="56896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Rectangle 280"/>
            <p:cNvSpPr>
              <a:spLocks noChangeArrowheads="1"/>
            </p:cNvSpPr>
            <p:nvPr/>
          </p:nvSpPr>
          <p:spPr bwMode="auto">
            <a:xfrm>
              <a:off x="6721475" y="5689600"/>
              <a:ext cx="11985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dt hier mee om gegaan?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Rectangle 281"/>
            <p:cNvSpPr>
              <a:spLocks noChangeArrowheads="1"/>
            </p:cNvSpPr>
            <p:nvPr/>
          </p:nvSpPr>
          <p:spPr bwMode="auto">
            <a:xfrm>
              <a:off x="6307138" y="5811838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Rectangle 282"/>
            <p:cNvSpPr>
              <a:spLocks noChangeArrowheads="1"/>
            </p:cNvSpPr>
            <p:nvPr/>
          </p:nvSpPr>
          <p:spPr bwMode="auto">
            <a:xfrm>
              <a:off x="6354763" y="5811838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283"/>
            <p:cNvSpPr>
              <a:spLocks noChangeArrowheads="1"/>
            </p:cNvSpPr>
            <p:nvPr/>
          </p:nvSpPr>
          <p:spPr bwMode="auto">
            <a:xfrm>
              <a:off x="6438900" y="58118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" name="Rectangle 284"/>
            <p:cNvSpPr>
              <a:spLocks noChangeArrowheads="1"/>
            </p:cNvSpPr>
            <p:nvPr/>
          </p:nvSpPr>
          <p:spPr bwMode="auto">
            <a:xfrm>
              <a:off x="6489700" y="5811838"/>
              <a:ext cx="3921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zijn ui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2" name="Rectangle 285"/>
            <p:cNvSpPr>
              <a:spLocks noChangeArrowheads="1"/>
            </p:cNvSpPr>
            <p:nvPr/>
          </p:nvSpPr>
          <p:spPr bwMode="auto">
            <a:xfrm>
              <a:off x="6799263" y="58118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" name="Rectangle 286"/>
            <p:cNvSpPr>
              <a:spLocks noChangeArrowheads="1"/>
            </p:cNvSpPr>
            <p:nvPr/>
          </p:nvSpPr>
          <p:spPr bwMode="auto">
            <a:xfrm>
              <a:off x="6829425" y="5811838"/>
              <a:ext cx="1746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da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4" name="Rectangle 287"/>
            <p:cNvSpPr>
              <a:spLocks noChangeArrowheads="1"/>
            </p:cNvSpPr>
            <p:nvPr/>
          </p:nvSpPr>
          <p:spPr bwMode="auto">
            <a:xfrm>
              <a:off x="6938963" y="5811838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g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" name="Rectangle 288"/>
            <p:cNvSpPr>
              <a:spLocks noChangeArrowheads="1"/>
            </p:cNvSpPr>
            <p:nvPr/>
          </p:nvSpPr>
          <p:spPr bwMode="auto">
            <a:xfrm>
              <a:off x="6996113" y="5811838"/>
              <a:ext cx="4286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ingen/o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6" name="Rectangle 289"/>
            <p:cNvSpPr>
              <a:spLocks noChangeArrowheads="1"/>
            </p:cNvSpPr>
            <p:nvPr/>
          </p:nvSpPr>
          <p:spPr bwMode="auto">
            <a:xfrm>
              <a:off x="7335838" y="5811838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" name="Rectangle 290"/>
            <p:cNvSpPr>
              <a:spLocks noChangeArrowheads="1"/>
            </p:cNvSpPr>
            <p:nvPr/>
          </p:nvSpPr>
          <p:spPr bwMode="auto">
            <a:xfrm>
              <a:off x="7391400" y="58118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8" name="Rectangle 291"/>
            <p:cNvSpPr>
              <a:spLocks noChangeArrowheads="1"/>
            </p:cNvSpPr>
            <p:nvPr/>
          </p:nvSpPr>
          <p:spPr bwMode="auto">
            <a:xfrm>
              <a:off x="7427913" y="5811838"/>
              <a:ext cx="1635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" name="Rectangle 292"/>
            <p:cNvSpPr>
              <a:spLocks noChangeArrowheads="1"/>
            </p:cNvSpPr>
            <p:nvPr/>
          </p:nvSpPr>
          <p:spPr bwMode="auto">
            <a:xfrm>
              <a:off x="7527925" y="58118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Rectangle 293"/>
            <p:cNvSpPr>
              <a:spLocks noChangeArrowheads="1"/>
            </p:cNvSpPr>
            <p:nvPr/>
          </p:nvSpPr>
          <p:spPr bwMode="auto">
            <a:xfrm>
              <a:off x="7577138" y="5811838"/>
              <a:ext cx="5095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kelingen?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1" name="Rectangle 294"/>
            <p:cNvSpPr>
              <a:spLocks noChangeArrowheads="1"/>
            </p:cNvSpPr>
            <p:nvPr/>
          </p:nvSpPr>
          <p:spPr bwMode="auto">
            <a:xfrm>
              <a:off x="6307138" y="59356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2" name="Rectangle 295"/>
            <p:cNvSpPr>
              <a:spLocks noChangeArrowheads="1"/>
            </p:cNvSpPr>
            <p:nvPr/>
          </p:nvSpPr>
          <p:spPr bwMode="auto">
            <a:xfrm>
              <a:off x="6354763" y="59356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Rectangle 296"/>
            <p:cNvSpPr>
              <a:spLocks noChangeArrowheads="1"/>
            </p:cNvSpPr>
            <p:nvPr/>
          </p:nvSpPr>
          <p:spPr bwMode="auto">
            <a:xfrm>
              <a:off x="6438900" y="59356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4" name="Rectangle 297"/>
            <p:cNvSpPr>
              <a:spLocks noChangeArrowheads="1"/>
            </p:cNvSpPr>
            <p:nvPr/>
          </p:nvSpPr>
          <p:spPr bwMode="auto">
            <a:xfrm>
              <a:off x="6489700" y="59356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" name="Rectangle 298"/>
            <p:cNvSpPr>
              <a:spLocks noChangeArrowheads="1"/>
            </p:cNvSpPr>
            <p:nvPr/>
          </p:nvSpPr>
          <p:spPr bwMode="auto">
            <a:xfrm>
              <a:off x="6543675" y="5935663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" name="Rectangle 299"/>
            <p:cNvSpPr>
              <a:spLocks noChangeArrowheads="1"/>
            </p:cNvSpPr>
            <p:nvPr/>
          </p:nvSpPr>
          <p:spPr bwMode="auto">
            <a:xfrm>
              <a:off x="6586538" y="5935663"/>
              <a:ext cx="7699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ou je nog meer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7" name="Rectangle 300"/>
            <p:cNvSpPr>
              <a:spLocks noChangeArrowheads="1"/>
            </p:cNvSpPr>
            <p:nvPr/>
          </p:nvSpPr>
          <p:spPr bwMode="auto">
            <a:xfrm>
              <a:off x="7259638" y="59356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" name="Rectangle 301"/>
            <p:cNvSpPr>
              <a:spLocks noChangeArrowheads="1"/>
            </p:cNvSpPr>
            <p:nvPr/>
          </p:nvSpPr>
          <p:spPr bwMode="auto">
            <a:xfrm>
              <a:off x="7292975" y="5935663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Rectangle 302"/>
            <p:cNvSpPr>
              <a:spLocks noChangeArrowheads="1"/>
            </p:cNvSpPr>
            <p:nvPr/>
          </p:nvSpPr>
          <p:spPr bwMode="auto">
            <a:xfrm>
              <a:off x="7364413" y="5935663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" name="Rectangle 303"/>
            <p:cNvSpPr>
              <a:spLocks noChangeArrowheads="1"/>
            </p:cNvSpPr>
            <p:nvPr/>
          </p:nvSpPr>
          <p:spPr bwMode="auto">
            <a:xfrm>
              <a:off x="7439025" y="5935663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" name="Rectangle 304"/>
            <p:cNvSpPr>
              <a:spLocks noChangeArrowheads="1"/>
            </p:cNvSpPr>
            <p:nvPr/>
          </p:nvSpPr>
          <p:spPr bwMode="auto">
            <a:xfrm>
              <a:off x="7493000" y="59356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2" name="Rectangle 305"/>
            <p:cNvSpPr>
              <a:spLocks noChangeArrowheads="1"/>
            </p:cNvSpPr>
            <p:nvPr/>
          </p:nvSpPr>
          <p:spPr bwMode="auto">
            <a:xfrm>
              <a:off x="7524750" y="5935663"/>
              <a:ext cx="1746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" name="Rectangle 306"/>
            <p:cNvSpPr>
              <a:spLocks noChangeArrowheads="1"/>
            </p:cNvSpPr>
            <p:nvPr/>
          </p:nvSpPr>
          <p:spPr bwMode="auto">
            <a:xfrm>
              <a:off x="7656513" y="59356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" name="Rectangle 307"/>
            <p:cNvSpPr>
              <a:spLocks noChangeArrowheads="1"/>
            </p:cNvSpPr>
            <p:nvPr/>
          </p:nvSpPr>
          <p:spPr bwMode="auto">
            <a:xfrm>
              <a:off x="7705725" y="5935663"/>
              <a:ext cx="7635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unnen komen?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" name="Rectangle 308"/>
            <p:cNvSpPr>
              <a:spLocks noChangeArrowheads="1"/>
            </p:cNvSpPr>
            <p:nvPr/>
          </p:nvSpPr>
          <p:spPr bwMode="auto">
            <a:xfrm>
              <a:off x="6307138" y="6057900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" name="Rectangle 309"/>
            <p:cNvSpPr>
              <a:spLocks noChangeArrowheads="1"/>
            </p:cNvSpPr>
            <p:nvPr/>
          </p:nvSpPr>
          <p:spPr bwMode="auto">
            <a:xfrm>
              <a:off x="6354763" y="6057900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" name="Rectangle 310"/>
            <p:cNvSpPr>
              <a:spLocks noChangeArrowheads="1"/>
            </p:cNvSpPr>
            <p:nvPr/>
          </p:nvSpPr>
          <p:spPr bwMode="auto">
            <a:xfrm>
              <a:off x="6438900" y="60579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" name="Rectangle 311"/>
            <p:cNvSpPr>
              <a:spLocks noChangeArrowheads="1"/>
            </p:cNvSpPr>
            <p:nvPr/>
          </p:nvSpPr>
          <p:spPr bwMode="auto">
            <a:xfrm>
              <a:off x="6489700" y="6057900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9" name="Rectangle 312"/>
            <p:cNvSpPr>
              <a:spLocks noChangeArrowheads="1"/>
            </p:cNvSpPr>
            <p:nvPr/>
          </p:nvSpPr>
          <p:spPr bwMode="auto">
            <a:xfrm>
              <a:off x="6578600" y="60579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0" name="Rectangle 313"/>
            <p:cNvSpPr>
              <a:spLocks noChangeArrowheads="1"/>
            </p:cNvSpPr>
            <p:nvPr/>
          </p:nvSpPr>
          <p:spPr bwMode="auto">
            <a:xfrm>
              <a:off x="6610350" y="6057900"/>
              <a:ext cx="7699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ekt je aan in dit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1" name="Rectangle 314"/>
            <p:cNvSpPr>
              <a:spLocks noChangeArrowheads="1"/>
            </p:cNvSpPr>
            <p:nvPr/>
          </p:nvSpPr>
          <p:spPr bwMode="auto">
            <a:xfrm>
              <a:off x="7285038" y="605790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2" name="Rectangle 315"/>
            <p:cNvSpPr>
              <a:spLocks noChangeArrowheads="1"/>
            </p:cNvSpPr>
            <p:nvPr/>
          </p:nvSpPr>
          <p:spPr bwMode="auto">
            <a:xfrm>
              <a:off x="7359650" y="6057900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3" name="Rectangle 316"/>
            <p:cNvSpPr>
              <a:spLocks noChangeArrowheads="1"/>
            </p:cNvSpPr>
            <p:nvPr/>
          </p:nvSpPr>
          <p:spPr bwMode="auto">
            <a:xfrm>
              <a:off x="7410450" y="60579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4" name="Rectangle 317"/>
            <p:cNvSpPr>
              <a:spLocks noChangeArrowheads="1"/>
            </p:cNvSpPr>
            <p:nvPr/>
          </p:nvSpPr>
          <p:spPr bwMode="auto">
            <a:xfrm>
              <a:off x="7445375" y="6057900"/>
              <a:ext cx="2714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k/de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5" name="Rectangle 318"/>
            <p:cNvSpPr>
              <a:spLocks noChangeArrowheads="1"/>
            </p:cNvSpPr>
            <p:nvPr/>
          </p:nvSpPr>
          <p:spPr bwMode="auto">
            <a:xfrm>
              <a:off x="7639050" y="6057900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" name="Rectangle 319"/>
            <p:cNvSpPr>
              <a:spLocks noChangeArrowheads="1"/>
            </p:cNvSpPr>
            <p:nvPr/>
          </p:nvSpPr>
          <p:spPr bwMode="auto">
            <a:xfrm>
              <a:off x="7681913" y="6057900"/>
              <a:ext cx="6350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opleiding?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7" name="Rectangle 320"/>
            <p:cNvSpPr>
              <a:spLocks noChangeArrowheads="1"/>
            </p:cNvSpPr>
            <p:nvPr/>
          </p:nvSpPr>
          <p:spPr bwMode="auto">
            <a:xfrm>
              <a:off x="6307138" y="618331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8" name="Rectangle 321"/>
            <p:cNvSpPr>
              <a:spLocks noChangeArrowheads="1"/>
            </p:cNvSpPr>
            <p:nvPr/>
          </p:nvSpPr>
          <p:spPr bwMode="auto">
            <a:xfrm>
              <a:off x="6357938" y="6183313"/>
              <a:ext cx="825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9" name="Rectangle 322"/>
            <p:cNvSpPr>
              <a:spLocks noChangeArrowheads="1"/>
            </p:cNvSpPr>
            <p:nvPr/>
          </p:nvSpPr>
          <p:spPr bwMode="auto">
            <a:xfrm>
              <a:off x="6383338" y="618331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0" name="Rectangle 323"/>
            <p:cNvSpPr>
              <a:spLocks noChangeArrowheads="1"/>
            </p:cNvSpPr>
            <p:nvPr/>
          </p:nvSpPr>
          <p:spPr bwMode="auto">
            <a:xfrm>
              <a:off x="6464300" y="6183313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1" name="Rectangle 324"/>
            <p:cNvSpPr>
              <a:spLocks noChangeArrowheads="1"/>
            </p:cNvSpPr>
            <p:nvPr/>
          </p:nvSpPr>
          <p:spPr bwMode="auto">
            <a:xfrm>
              <a:off x="6538913" y="6183313"/>
              <a:ext cx="1920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elk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2" name="Rectangle 325"/>
            <p:cNvSpPr>
              <a:spLocks noChangeArrowheads="1"/>
            </p:cNvSpPr>
            <p:nvPr/>
          </p:nvSpPr>
          <p:spPr bwMode="auto">
            <a:xfrm>
              <a:off x="6684963" y="6183313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3" name="Rectangle 326"/>
            <p:cNvSpPr>
              <a:spLocks noChangeArrowheads="1"/>
            </p:cNvSpPr>
            <p:nvPr/>
          </p:nvSpPr>
          <p:spPr bwMode="auto">
            <a:xfrm>
              <a:off x="6757988" y="6183313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4" name="Rectangle 327"/>
            <p:cNvSpPr>
              <a:spLocks noChangeArrowheads="1"/>
            </p:cNvSpPr>
            <p:nvPr/>
          </p:nvSpPr>
          <p:spPr bwMode="auto">
            <a:xfrm>
              <a:off x="6810375" y="61833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5" name="Rectangle 328"/>
            <p:cNvSpPr>
              <a:spLocks noChangeArrowheads="1"/>
            </p:cNvSpPr>
            <p:nvPr/>
          </p:nvSpPr>
          <p:spPr bwMode="auto">
            <a:xfrm>
              <a:off x="6843713" y="6183313"/>
              <a:ext cx="6032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k/opleiding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" name="Rectangle 329"/>
            <p:cNvSpPr>
              <a:spLocks noChangeArrowheads="1"/>
            </p:cNvSpPr>
            <p:nvPr/>
          </p:nvSpPr>
          <p:spPr bwMode="auto">
            <a:xfrm>
              <a:off x="7362825" y="6183313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7" name="Rectangle 330"/>
            <p:cNvSpPr>
              <a:spLocks noChangeArrowheads="1"/>
            </p:cNvSpPr>
            <p:nvPr/>
          </p:nvSpPr>
          <p:spPr bwMode="auto">
            <a:xfrm>
              <a:off x="7405688" y="6183313"/>
              <a:ext cx="3778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ou je d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8" name="Rectangle 331"/>
            <p:cNvSpPr>
              <a:spLocks noChangeArrowheads="1"/>
            </p:cNvSpPr>
            <p:nvPr/>
          </p:nvSpPr>
          <p:spPr bwMode="auto">
            <a:xfrm>
              <a:off x="7696200" y="618331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9" name="Rectangle 332"/>
            <p:cNvSpPr>
              <a:spLocks noChangeArrowheads="1"/>
            </p:cNvSpPr>
            <p:nvPr/>
          </p:nvSpPr>
          <p:spPr bwMode="auto">
            <a:xfrm>
              <a:off x="7745413" y="6183313"/>
              <a:ext cx="2952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ook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0" name="Rectangle 333"/>
            <p:cNvSpPr>
              <a:spLocks noChangeArrowheads="1"/>
            </p:cNvSpPr>
            <p:nvPr/>
          </p:nvSpPr>
          <p:spPr bwMode="auto">
            <a:xfrm>
              <a:off x="7985125" y="618331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1" name="Rectangle 334"/>
            <p:cNvSpPr>
              <a:spLocks noChangeArrowheads="1"/>
            </p:cNvSpPr>
            <p:nvPr/>
          </p:nvSpPr>
          <p:spPr bwMode="auto">
            <a:xfrm>
              <a:off x="8034338" y="6183313"/>
              <a:ext cx="7604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unnen vinden?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2" name="Rectangle 335"/>
            <p:cNvSpPr>
              <a:spLocks noChangeArrowheads="1"/>
            </p:cNvSpPr>
            <p:nvPr/>
          </p:nvSpPr>
          <p:spPr bwMode="auto">
            <a:xfrm>
              <a:off x="6307138" y="6307138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3" name="Rectangle 336"/>
            <p:cNvSpPr>
              <a:spLocks noChangeArrowheads="1"/>
            </p:cNvSpPr>
            <p:nvPr/>
          </p:nvSpPr>
          <p:spPr bwMode="auto">
            <a:xfrm>
              <a:off x="6354763" y="6307138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4" name="Rectangle 337"/>
            <p:cNvSpPr>
              <a:spLocks noChangeArrowheads="1"/>
            </p:cNvSpPr>
            <p:nvPr/>
          </p:nvSpPr>
          <p:spPr bwMode="auto">
            <a:xfrm>
              <a:off x="6438900" y="6307138"/>
              <a:ext cx="2492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elke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5" name="Rectangle 338"/>
            <p:cNvSpPr>
              <a:spLocks noChangeArrowheads="1"/>
            </p:cNvSpPr>
            <p:nvPr/>
          </p:nvSpPr>
          <p:spPr bwMode="auto">
            <a:xfrm>
              <a:off x="6635750" y="6307138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" name="Rectangle 339"/>
            <p:cNvSpPr>
              <a:spLocks noChangeArrowheads="1"/>
            </p:cNvSpPr>
            <p:nvPr/>
          </p:nvSpPr>
          <p:spPr bwMode="auto">
            <a:xfrm>
              <a:off x="6713538" y="6307138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7" name="Rectangle 340"/>
            <p:cNvSpPr>
              <a:spLocks noChangeArrowheads="1"/>
            </p:cNvSpPr>
            <p:nvPr/>
          </p:nvSpPr>
          <p:spPr bwMode="auto">
            <a:xfrm>
              <a:off x="6764338" y="63071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Rectangle 341"/>
            <p:cNvSpPr>
              <a:spLocks noChangeArrowheads="1"/>
            </p:cNvSpPr>
            <p:nvPr/>
          </p:nvSpPr>
          <p:spPr bwMode="auto">
            <a:xfrm>
              <a:off x="6799263" y="6307138"/>
              <a:ext cx="13922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kzaamheden passen het bes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9" name="Rectangle 342"/>
            <p:cNvSpPr>
              <a:spLocks noChangeArrowheads="1"/>
            </p:cNvSpPr>
            <p:nvPr/>
          </p:nvSpPr>
          <p:spPr bwMode="auto">
            <a:xfrm>
              <a:off x="8008938" y="63071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0" name="Rectangle 343"/>
            <p:cNvSpPr>
              <a:spLocks noChangeArrowheads="1"/>
            </p:cNvSpPr>
            <p:nvPr/>
          </p:nvSpPr>
          <p:spPr bwMode="auto">
            <a:xfrm>
              <a:off x="8042275" y="6307138"/>
              <a:ext cx="4778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bij jou?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1" name="Freeform 344"/>
          <p:cNvSpPr>
            <a:spLocks/>
          </p:cNvSpPr>
          <p:nvPr/>
        </p:nvSpPr>
        <p:spPr bwMode="auto">
          <a:xfrm>
            <a:off x="225425" y="4334717"/>
            <a:ext cx="2193925" cy="1608138"/>
          </a:xfrm>
          <a:custGeom>
            <a:avLst/>
            <a:gdLst>
              <a:gd name="T0" fmla="*/ 1382 w 1382"/>
              <a:gd name="T1" fmla="*/ 809 h 1013"/>
              <a:gd name="T2" fmla="*/ 1377 w 1382"/>
              <a:gd name="T3" fmla="*/ 850 h 1013"/>
              <a:gd name="T4" fmla="*/ 1366 w 1382"/>
              <a:gd name="T5" fmla="*/ 888 h 1013"/>
              <a:gd name="T6" fmla="*/ 1346 w 1382"/>
              <a:gd name="T7" fmla="*/ 922 h 1013"/>
              <a:gd name="T8" fmla="*/ 1321 w 1382"/>
              <a:gd name="T9" fmla="*/ 953 h 1013"/>
              <a:gd name="T10" fmla="*/ 1292 w 1382"/>
              <a:gd name="T11" fmla="*/ 978 h 1013"/>
              <a:gd name="T12" fmla="*/ 1256 w 1382"/>
              <a:gd name="T13" fmla="*/ 996 h 1013"/>
              <a:gd name="T14" fmla="*/ 1218 w 1382"/>
              <a:gd name="T15" fmla="*/ 1009 h 1013"/>
              <a:gd name="T16" fmla="*/ 1177 w 1382"/>
              <a:gd name="T17" fmla="*/ 1013 h 1013"/>
              <a:gd name="T18" fmla="*/ 204 w 1382"/>
              <a:gd name="T19" fmla="*/ 1013 h 1013"/>
              <a:gd name="T20" fmla="*/ 162 w 1382"/>
              <a:gd name="T21" fmla="*/ 1009 h 1013"/>
              <a:gd name="T22" fmla="*/ 125 w 1382"/>
              <a:gd name="T23" fmla="*/ 996 h 1013"/>
              <a:gd name="T24" fmla="*/ 90 w 1382"/>
              <a:gd name="T25" fmla="*/ 978 h 1013"/>
              <a:gd name="T26" fmla="*/ 60 w 1382"/>
              <a:gd name="T27" fmla="*/ 953 h 1013"/>
              <a:gd name="T28" fmla="*/ 35 w 1382"/>
              <a:gd name="T29" fmla="*/ 922 h 1013"/>
              <a:gd name="T30" fmla="*/ 17 w 1382"/>
              <a:gd name="T31" fmla="*/ 888 h 1013"/>
              <a:gd name="T32" fmla="*/ 4 w 1382"/>
              <a:gd name="T33" fmla="*/ 850 h 1013"/>
              <a:gd name="T34" fmla="*/ 0 w 1382"/>
              <a:gd name="T35" fmla="*/ 809 h 1013"/>
              <a:gd name="T36" fmla="*/ 0 w 1382"/>
              <a:gd name="T37" fmla="*/ 203 h 1013"/>
              <a:gd name="T38" fmla="*/ 4 w 1382"/>
              <a:gd name="T39" fmla="*/ 162 h 1013"/>
              <a:gd name="T40" fmla="*/ 17 w 1382"/>
              <a:gd name="T41" fmla="*/ 124 h 1013"/>
              <a:gd name="T42" fmla="*/ 35 w 1382"/>
              <a:gd name="T43" fmla="*/ 90 h 1013"/>
              <a:gd name="T44" fmla="*/ 60 w 1382"/>
              <a:gd name="T45" fmla="*/ 59 h 1013"/>
              <a:gd name="T46" fmla="*/ 90 w 1382"/>
              <a:gd name="T47" fmla="*/ 34 h 1013"/>
              <a:gd name="T48" fmla="*/ 125 w 1382"/>
              <a:gd name="T49" fmla="*/ 16 h 1013"/>
              <a:gd name="T50" fmla="*/ 162 w 1382"/>
              <a:gd name="T51" fmla="*/ 3 h 1013"/>
              <a:gd name="T52" fmla="*/ 204 w 1382"/>
              <a:gd name="T53" fmla="*/ 0 h 1013"/>
              <a:gd name="T54" fmla="*/ 1177 w 1382"/>
              <a:gd name="T55" fmla="*/ 0 h 1013"/>
              <a:gd name="T56" fmla="*/ 1218 w 1382"/>
              <a:gd name="T57" fmla="*/ 3 h 1013"/>
              <a:gd name="T58" fmla="*/ 1256 w 1382"/>
              <a:gd name="T59" fmla="*/ 16 h 1013"/>
              <a:gd name="T60" fmla="*/ 1292 w 1382"/>
              <a:gd name="T61" fmla="*/ 34 h 1013"/>
              <a:gd name="T62" fmla="*/ 1321 w 1382"/>
              <a:gd name="T63" fmla="*/ 59 h 1013"/>
              <a:gd name="T64" fmla="*/ 1346 w 1382"/>
              <a:gd name="T65" fmla="*/ 90 h 1013"/>
              <a:gd name="T66" fmla="*/ 1366 w 1382"/>
              <a:gd name="T67" fmla="*/ 124 h 1013"/>
              <a:gd name="T68" fmla="*/ 1377 w 1382"/>
              <a:gd name="T69" fmla="*/ 162 h 1013"/>
              <a:gd name="T70" fmla="*/ 1382 w 1382"/>
              <a:gd name="T71" fmla="*/ 203 h 10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82" h="1013">
                <a:moveTo>
                  <a:pt x="1382" y="809"/>
                </a:moveTo>
                <a:lnTo>
                  <a:pt x="1382" y="809"/>
                </a:lnTo>
                <a:lnTo>
                  <a:pt x="1380" y="829"/>
                </a:lnTo>
                <a:lnTo>
                  <a:pt x="1377" y="850"/>
                </a:lnTo>
                <a:lnTo>
                  <a:pt x="1371" y="868"/>
                </a:lnTo>
                <a:lnTo>
                  <a:pt x="1366" y="888"/>
                </a:lnTo>
                <a:lnTo>
                  <a:pt x="1357" y="906"/>
                </a:lnTo>
                <a:lnTo>
                  <a:pt x="1346" y="922"/>
                </a:lnTo>
                <a:lnTo>
                  <a:pt x="1335" y="939"/>
                </a:lnTo>
                <a:lnTo>
                  <a:pt x="1321" y="953"/>
                </a:lnTo>
                <a:lnTo>
                  <a:pt x="1307" y="966"/>
                </a:lnTo>
                <a:lnTo>
                  <a:pt x="1292" y="978"/>
                </a:lnTo>
                <a:lnTo>
                  <a:pt x="1274" y="987"/>
                </a:lnTo>
                <a:lnTo>
                  <a:pt x="1256" y="996"/>
                </a:lnTo>
                <a:lnTo>
                  <a:pt x="1238" y="1003"/>
                </a:lnTo>
                <a:lnTo>
                  <a:pt x="1218" y="1009"/>
                </a:lnTo>
                <a:lnTo>
                  <a:pt x="1198" y="1013"/>
                </a:lnTo>
                <a:lnTo>
                  <a:pt x="1177" y="1013"/>
                </a:lnTo>
                <a:lnTo>
                  <a:pt x="204" y="1013"/>
                </a:lnTo>
                <a:lnTo>
                  <a:pt x="204" y="1013"/>
                </a:lnTo>
                <a:lnTo>
                  <a:pt x="182" y="1013"/>
                </a:lnTo>
                <a:lnTo>
                  <a:pt x="162" y="1009"/>
                </a:lnTo>
                <a:lnTo>
                  <a:pt x="143" y="1003"/>
                </a:lnTo>
                <a:lnTo>
                  <a:pt x="125" y="996"/>
                </a:lnTo>
                <a:lnTo>
                  <a:pt x="107" y="987"/>
                </a:lnTo>
                <a:lnTo>
                  <a:pt x="90" y="978"/>
                </a:lnTo>
                <a:lnTo>
                  <a:pt x="74" y="966"/>
                </a:lnTo>
                <a:lnTo>
                  <a:pt x="60" y="953"/>
                </a:lnTo>
                <a:lnTo>
                  <a:pt x="47" y="939"/>
                </a:lnTo>
                <a:lnTo>
                  <a:pt x="35" y="922"/>
                </a:lnTo>
                <a:lnTo>
                  <a:pt x="24" y="906"/>
                </a:lnTo>
                <a:lnTo>
                  <a:pt x="17" y="888"/>
                </a:lnTo>
                <a:lnTo>
                  <a:pt x="9" y="868"/>
                </a:lnTo>
                <a:lnTo>
                  <a:pt x="4" y="850"/>
                </a:lnTo>
                <a:lnTo>
                  <a:pt x="0" y="829"/>
                </a:lnTo>
                <a:lnTo>
                  <a:pt x="0" y="809"/>
                </a:lnTo>
                <a:lnTo>
                  <a:pt x="0" y="203"/>
                </a:lnTo>
                <a:lnTo>
                  <a:pt x="0" y="203"/>
                </a:lnTo>
                <a:lnTo>
                  <a:pt x="0" y="184"/>
                </a:lnTo>
                <a:lnTo>
                  <a:pt x="4" y="162"/>
                </a:lnTo>
                <a:lnTo>
                  <a:pt x="9" y="144"/>
                </a:lnTo>
                <a:lnTo>
                  <a:pt x="17" y="124"/>
                </a:lnTo>
                <a:lnTo>
                  <a:pt x="24" y="106"/>
                </a:lnTo>
                <a:lnTo>
                  <a:pt x="35" y="90"/>
                </a:lnTo>
                <a:lnTo>
                  <a:pt x="47" y="74"/>
                </a:lnTo>
                <a:lnTo>
                  <a:pt x="60" y="59"/>
                </a:lnTo>
                <a:lnTo>
                  <a:pt x="74" y="47"/>
                </a:lnTo>
                <a:lnTo>
                  <a:pt x="90" y="34"/>
                </a:lnTo>
                <a:lnTo>
                  <a:pt x="107" y="25"/>
                </a:lnTo>
                <a:lnTo>
                  <a:pt x="125" y="16"/>
                </a:lnTo>
                <a:lnTo>
                  <a:pt x="143" y="9"/>
                </a:lnTo>
                <a:lnTo>
                  <a:pt x="162" y="3"/>
                </a:lnTo>
                <a:lnTo>
                  <a:pt x="182" y="0"/>
                </a:lnTo>
                <a:lnTo>
                  <a:pt x="204" y="0"/>
                </a:lnTo>
                <a:lnTo>
                  <a:pt x="1177" y="0"/>
                </a:lnTo>
                <a:lnTo>
                  <a:pt x="1177" y="0"/>
                </a:lnTo>
                <a:lnTo>
                  <a:pt x="1198" y="0"/>
                </a:lnTo>
                <a:lnTo>
                  <a:pt x="1218" y="3"/>
                </a:lnTo>
                <a:lnTo>
                  <a:pt x="1238" y="9"/>
                </a:lnTo>
                <a:lnTo>
                  <a:pt x="1256" y="16"/>
                </a:lnTo>
                <a:lnTo>
                  <a:pt x="1274" y="25"/>
                </a:lnTo>
                <a:lnTo>
                  <a:pt x="1292" y="34"/>
                </a:lnTo>
                <a:lnTo>
                  <a:pt x="1307" y="47"/>
                </a:lnTo>
                <a:lnTo>
                  <a:pt x="1321" y="59"/>
                </a:lnTo>
                <a:lnTo>
                  <a:pt x="1335" y="74"/>
                </a:lnTo>
                <a:lnTo>
                  <a:pt x="1346" y="90"/>
                </a:lnTo>
                <a:lnTo>
                  <a:pt x="1357" y="106"/>
                </a:lnTo>
                <a:lnTo>
                  <a:pt x="1366" y="124"/>
                </a:lnTo>
                <a:lnTo>
                  <a:pt x="1371" y="144"/>
                </a:lnTo>
                <a:lnTo>
                  <a:pt x="1377" y="162"/>
                </a:lnTo>
                <a:lnTo>
                  <a:pt x="1380" y="184"/>
                </a:lnTo>
                <a:lnTo>
                  <a:pt x="1382" y="203"/>
                </a:lnTo>
                <a:lnTo>
                  <a:pt x="1382" y="809"/>
                </a:lnTo>
                <a:close/>
              </a:path>
            </a:pathLst>
          </a:custGeom>
          <a:solidFill>
            <a:srgbClr val="36A9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565" name="Groep 564"/>
          <p:cNvGrpSpPr/>
          <p:nvPr/>
        </p:nvGrpSpPr>
        <p:grpSpPr>
          <a:xfrm>
            <a:off x="409575" y="4445842"/>
            <a:ext cx="1908176" cy="1431926"/>
            <a:chOff x="409575" y="4292600"/>
            <a:chExt cx="1908176" cy="1431926"/>
          </a:xfrm>
        </p:grpSpPr>
        <p:sp>
          <p:nvSpPr>
            <p:cNvPr id="282" name="Rectangle 345"/>
            <p:cNvSpPr>
              <a:spLocks noChangeArrowheads="1"/>
            </p:cNvSpPr>
            <p:nvPr/>
          </p:nvSpPr>
          <p:spPr bwMode="auto">
            <a:xfrm>
              <a:off x="409575" y="4292600"/>
              <a:ext cx="12858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L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" name="Rectangle 346"/>
            <p:cNvSpPr>
              <a:spLocks noChangeArrowheads="1"/>
            </p:cNvSpPr>
            <p:nvPr/>
          </p:nvSpPr>
          <p:spPr bwMode="auto">
            <a:xfrm>
              <a:off x="474663" y="4292600"/>
              <a:ext cx="13652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4" name="Rectangle 347"/>
            <p:cNvSpPr>
              <a:spLocks noChangeArrowheads="1"/>
            </p:cNvSpPr>
            <p:nvPr/>
          </p:nvSpPr>
          <p:spPr bwMode="auto">
            <a:xfrm>
              <a:off x="546100" y="4292600"/>
              <a:ext cx="89852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opbaansturing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" name="Rectangle 348"/>
            <p:cNvSpPr>
              <a:spLocks noChangeArrowheads="1"/>
            </p:cNvSpPr>
            <p:nvPr/>
          </p:nvSpPr>
          <p:spPr bwMode="auto">
            <a:xfrm>
              <a:off x="409575" y="4445000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Rectangle 349"/>
            <p:cNvSpPr>
              <a:spLocks noChangeArrowheads="1"/>
            </p:cNvSpPr>
            <p:nvPr/>
          </p:nvSpPr>
          <p:spPr bwMode="auto">
            <a:xfrm>
              <a:off x="460375" y="4445000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" name="Rectangle 350"/>
            <p:cNvSpPr>
              <a:spLocks noChangeArrowheads="1"/>
            </p:cNvSpPr>
            <p:nvPr/>
          </p:nvSpPr>
          <p:spPr bwMode="auto">
            <a:xfrm>
              <a:off x="542925" y="44450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8" name="Rectangle 351"/>
            <p:cNvSpPr>
              <a:spLocks noChangeArrowheads="1"/>
            </p:cNvSpPr>
            <p:nvPr/>
          </p:nvSpPr>
          <p:spPr bwMode="auto">
            <a:xfrm>
              <a:off x="592138" y="4445000"/>
              <a:ext cx="6286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wil je onde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" name="Rectangle 352"/>
            <p:cNvSpPr>
              <a:spLocks noChangeArrowheads="1"/>
            </p:cNvSpPr>
            <p:nvPr/>
          </p:nvSpPr>
          <p:spPr bwMode="auto">
            <a:xfrm>
              <a:off x="1116013" y="44450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0" name="Rectangle 353"/>
            <p:cNvSpPr>
              <a:spLocks noChangeArrowheads="1"/>
            </p:cNvSpPr>
            <p:nvPr/>
          </p:nvSpPr>
          <p:spPr bwMode="auto">
            <a:xfrm>
              <a:off x="1152525" y="4445000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1" name="Rectangle 354"/>
            <p:cNvSpPr>
              <a:spLocks noChangeArrowheads="1"/>
            </p:cNvSpPr>
            <p:nvPr/>
          </p:nvSpPr>
          <p:spPr bwMode="auto">
            <a:xfrm>
              <a:off x="1195388" y="4445000"/>
              <a:ext cx="3492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oeken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2" name="Rectangle 355"/>
            <p:cNvSpPr>
              <a:spLocks noChangeArrowheads="1"/>
            </p:cNvSpPr>
            <p:nvPr/>
          </p:nvSpPr>
          <p:spPr bwMode="auto">
            <a:xfrm>
              <a:off x="1477963" y="4445000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3" name="Rectangle 356"/>
            <p:cNvSpPr>
              <a:spLocks noChangeArrowheads="1"/>
            </p:cNvSpPr>
            <p:nvPr/>
          </p:nvSpPr>
          <p:spPr bwMode="auto">
            <a:xfrm>
              <a:off x="1536700" y="44450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" name="Rectangle 357"/>
            <p:cNvSpPr>
              <a:spLocks noChangeArrowheads="1"/>
            </p:cNvSpPr>
            <p:nvPr/>
          </p:nvSpPr>
          <p:spPr bwMode="auto">
            <a:xfrm>
              <a:off x="1581150" y="4445000"/>
              <a:ext cx="2571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er je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" name="Rectangle 358"/>
            <p:cNvSpPr>
              <a:spLocks noChangeArrowheads="1"/>
            </p:cNvSpPr>
            <p:nvPr/>
          </p:nvSpPr>
          <p:spPr bwMode="auto">
            <a:xfrm>
              <a:off x="1766888" y="4445000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" name="Rectangle 359"/>
            <p:cNvSpPr>
              <a:spLocks noChangeArrowheads="1"/>
            </p:cNvSpPr>
            <p:nvPr/>
          </p:nvSpPr>
          <p:spPr bwMode="auto">
            <a:xfrm>
              <a:off x="1809750" y="4445000"/>
              <a:ext cx="2111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elf/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" name="Rectangle 360"/>
            <p:cNvSpPr>
              <a:spLocks noChangeArrowheads="1"/>
            </p:cNvSpPr>
            <p:nvPr/>
          </p:nvSpPr>
          <p:spPr bwMode="auto">
            <a:xfrm>
              <a:off x="1951038" y="444500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8" name="Rectangle 361"/>
            <p:cNvSpPr>
              <a:spLocks noChangeArrowheads="1"/>
            </p:cNvSpPr>
            <p:nvPr/>
          </p:nvSpPr>
          <p:spPr bwMode="auto">
            <a:xfrm>
              <a:off x="2025650" y="4445000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9" name="Rectangle 362"/>
            <p:cNvSpPr>
              <a:spLocks noChangeArrowheads="1"/>
            </p:cNvSpPr>
            <p:nvPr/>
          </p:nvSpPr>
          <p:spPr bwMode="auto">
            <a:xfrm>
              <a:off x="2076450" y="44450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0" name="Rectangle 363"/>
            <p:cNvSpPr>
              <a:spLocks noChangeArrowheads="1"/>
            </p:cNvSpPr>
            <p:nvPr/>
          </p:nvSpPr>
          <p:spPr bwMode="auto">
            <a:xfrm>
              <a:off x="2111375" y="4445000"/>
              <a:ext cx="1539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1" name="Rectangle 364"/>
            <p:cNvSpPr>
              <a:spLocks noChangeArrowheads="1"/>
            </p:cNvSpPr>
            <p:nvPr/>
          </p:nvSpPr>
          <p:spPr bwMode="auto">
            <a:xfrm>
              <a:off x="409575" y="4567238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2" name="Rectangle 365"/>
            <p:cNvSpPr>
              <a:spLocks noChangeArrowheads="1"/>
            </p:cNvSpPr>
            <p:nvPr/>
          </p:nvSpPr>
          <p:spPr bwMode="auto">
            <a:xfrm>
              <a:off x="460375" y="4567238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3" name="Rectangle 366"/>
            <p:cNvSpPr>
              <a:spLocks noChangeArrowheads="1"/>
            </p:cNvSpPr>
            <p:nvPr/>
          </p:nvSpPr>
          <p:spPr bwMode="auto">
            <a:xfrm>
              <a:off x="542925" y="4567238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4" name="Rectangle 367"/>
            <p:cNvSpPr>
              <a:spLocks noChangeArrowheads="1"/>
            </p:cNvSpPr>
            <p:nvPr/>
          </p:nvSpPr>
          <p:spPr bwMode="auto">
            <a:xfrm>
              <a:off x="592138" y="4567238"/>
              <a:ext cx="5715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wil je uitp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5" name="Rectangle 368"/>
            <p:cNvSpPr>
              <a:spLocks noChangeArrowheads="1"/>
            </p:cNvSpPr>
            <p:nvPr/>
          </p:nvSpPr>
          <p:spPr bwMode="auto">
            <a:xfrm>
              <a:off x="1066800" y="45672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6" name="Rectangle 369"/>
            <p:cNvSpPr>
              <a:spLocks noChangeArrowheads="1"/>
            </p:cNvSpPr>
            <p:nvPr/>
          </p:nvSpPr>
          <p:spPr bwMode="auto">
            <a:xfrm>
              <a:off x="1098550" y="4567238"/>
              <a:ext cx="2397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obe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" name="Rectangle 370"/>
            <p:cNvSpPr>
              <a:spLocks noChangeArrowheads="1"/>
            </p:cNvSpPr>
            <p:nvPr/>
          </p:nvSpPr>
          <p:spPr bwMode="auto">
            <a:xfrm>
              <a:off x="1263650" y="45672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" name="Rectangle 371"/>
            <p:cNvSpPr>
              <a:spLocks noChangeArrowheads="1"/>
            </p:cNvSpPr>
            <p:nvPr/>
          </p:nvSpPr>
          <p:spPr bwMode="auto">
            <a:xfrm>
              <a:off x="1295400" y="4567238"/>
              <a:ext cx="3032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en, le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" name="Rectangle 372"/>
            <p:cNvSpPr>
              <a:spLocks noChangeArrowheads="1"/>
            </p:cNvSpPr>
            <p:nvPr/>
          </p:nvSpPr>
          <p:spPr bwMode="auto">
            <a:xfrm>
              <a:off x="1524000" y="45672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" name="Rectangle 373"/>
            <p:cNvSpPr>
              <a:spLocks noChangeArrowheads="1"/>
            </p:cNvSpPr>
            <p:nvPr/>
          </p:nvSpPr>
          <p:spPr bwMode="auto">
            <a:xfrm>
              <a:off x="1555750" y="4567238"/>
              <a:ext cx="600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 en bewij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" name="Rectangle 374"/>
            <p:cNvSpPr>
              <a:spLocks noChangeArrowheads="1"/>
            </p:cNvSpPr>
            <p:nvPr/>
          </p:nvSpPr>
          <p:spPr bwMode="auto">
            <a:xfrm>
              <a:off x="2054225" y="4567238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" name="Rectangle 375"/>
            <p:cNvSpPr>
              <a:spLocks noChangeArrowheads="1"/>
            </p:cNvSpPr>
            <p:nvPr/>
          </p:nvSpPr>
          <p:spPr bwMode="auto">
            <a:xfrm>
              <a:off x="2097088" y="4567238"/>
              <a:ext cx="2206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" name="Rectangle 376"/>
            <p:cNvSpPr>
              <a:spLocks noChangeArrowheads="1"/>
            </p:cNvSpPr>
            <p:nvPr/>
          </p:nvSpPr>
          <p:spPr bwMode="auto">
            <a:xfrm>
              <a:off x="409575" y="46910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" name="Rectangle 377"/>
            <p:cNvSpPr>
              <a:spLocks noChangeArrowheads="1"/>
            </p:cNvSpPr>
            <p:nvPr/>
          </p:nvSpPr>
          <p:spPr bwMode="auto">
            <a:xfrm>
              <a:off x="460375" y="46910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" name="Rectangle 378"/>
            <p:cNvSpPr>
              <a:spLocks noChangeArrowheads="1"/>
            </p:cNvSpPr>
            <p:nvPr/>
          </p:nvSpPr>
          <p:spPr bwMode="auto">
            <a:xfrm>
              <a:off x="542925" y="4691063"/>
              <a:ext cx="3254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elke 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" name="Rectangle 379"/>
            <p:cNvSpPr>
              <a:spLocks noChangeArrowheads="1"/>
            </p:cNvSpPr>
            <p:nvPr/>
          </p:nvSpPr>
          <p:spPr bwMode="auto">
            <a:xfrm>
              <a:off x="792163" y="4691063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" name="Rectangle 380"/>
            <p:cNvSpPr>
              <a:spLocks noChangeArrowheads="1"/>
            </p:cNvSpPr>
            <p:nvPr/>
          </p:nvSpPr>
          <p:spPr bwMode="auto">
            <a:xfrm>
              <a:off x="838200" y="4691063"/>
              <a:ext cx="1968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tivi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" name="Rectangle 381"/>
            <p:cNvSpPr>
              <a:spLocks noChangeArrowheads="1"/>
            </p:cNvSpPr>
            <p:nvPr/>
          </p:nvSpPr>
          <p:spPr bwMode="auto">
            <a:xfrm>
              <a:off x="969963" y="46910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" name="Rectangle 382"/>
            <p:cNvSpPr>
              <a:spLocks noChangeArrowheads="1"/>
            </p:cNvSpPr>
            <p:nvPr/>
          </p:nvSpPr>
          <p:spPr bwMode="auto">
            <a:xfrm>
              <a:off x="1003300" y="4691063"/>
              <a:ext cx="5032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eit is daar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0" name="Rectangle 383"/>
            <p:cNvSpPr>
              <a:spLocks noChangeArrowheads="1"/>
            </p:cNvSpPr>
            <p:nvPr/>
          </p:nvSpPr>
          <p:spPr bwMode="auto">
            <a:xfrm>
              <a:off x="1433513" y="46910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1" name="Rectangle 384"/>
            <p:cNvSpPr>
              <a:spLocks noChangeArrowheads="1"/>
            </p:cNvSpPr>
            <p:nvPr/>
          </p:nvSpPr>
          <p:spPr bwMode="auto">
            <a:xfrm>
              <a:off x="1481138" y="4691063"/>
              <a:ext cx="5207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oor nodig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2" name="Rectangle 385"/>
            <p:cNvSpPr>
              <a:spLocks noChangeArrowheads="1"/>
            </p:cNvSpPr>
            <p:nvPr/>
          </p:nvSpPr>
          <p:spPr bwMode="auto">
            <a:xfrm>
              <a:off x="409575" y="4816475"/>
              <a:ext cx="7667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(binnen of bui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" name="Rectangle 386"/>
            <p:cNvSpPr>
              <a:spLocks noChangeArrowheads="1"/>
            </p:cNvSpPr>
            <p:nvPr/>
          </p:nvSpPr>
          <p:spPr bwMode="auto">
            <a:xfrm>
              <a:off x="1058863" y="4816475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4" name="Rectangle 387"/>
            <p:cNvSpPr>
              <a:spLocks noChangeArrowheads="1"/>
            </p:cNvSpPr>
            <p:nvPr/>
          </p:nvSpPr>
          <p:spPr bwMode="auto">
            <a:xfrm>
              <a:off x="1092200" y="4816475"/>
              <a:ext cx="7318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 de school)?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5" name="Rectangle 388"/>
            <p:cNvSpPr>
              <a:spLocks noChangeArrowheads="1"/>
            </p:cNvSpPr>
            <p:nvPr/>
          </p:nvSpPr>
          <p:spPr bwMode="auto">
            <a:xfrm>
              <a:off x="409575" y="4940300"/>
              <a:ext cx="3063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" name="Rectangle 389"/>
            <p:cNvSpPr>
              <a:spLocks noChangeArrowheads="1"/>
            </p:cNvSpPr>
            <p:nvPr/>
          </p:nvSpPr>
          <p:spPr bwMode="auto">
            <a:xfrm>
              <a:off x="660400" y="49403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" name="Rectangle 390"/>
            <p:cNvSpPr>
              <a:spLocks noChangeArrowheads="1"/>
            </p:cNvSpPr>
            <p:nvPr/>
          </p:nvSpPr>
          <p:spPr bwMode="auto">
            <a:xfrm>
              <a:off x="709613" y="4940300"/>
              <a:ext cx="5270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un je dit 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Rectangle 391"/>
            <p:cNvSpPr>
              <a:spLocks noChangeArrowheads="1"/>
            </p:cNvSpPr>
            <p:nvPr/>
          </p:nvSpPr>
          <p:spPr bwMode="auto">
            <a:xfrm>
              <a:off x="1138238" y="49403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" name="Rectangle 392"/>
            <p:cNvSpPr>
              <a:spLocks noChangeArrowheads="1"/>
            </p:cNvSpPr>
            <p:nvPr/>
          </p:nvSpPr>
          <p:spPr bwMode="auto">
            <a:xfrm>
              <a:off x="1169988" y="4940300"/>
              <a:ext cx="3635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ganise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" name="Rectangle 393"/>
            <p:cNvSpPr>
              <a:spLocks noChangeArrowheads="1"/>
            </p:cNvSpPr>
            <p:nvPr/>
          </p:nvSpPr>
          <p:spPr bwMode="auto">
            <a:xfrm>
              <a:off x="1449388" y="49403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" name="Rectangle 394"/>
            <p:cNvSpPr>
              <a:spLocks noChangeArrowheads="1"/>
            </p:cNvSpPr>
            <p:nvPr/>
          </p:nvSpPr>
          <p:spPr bwMode="auto">
            <a:xfrm>
              <a:off x="1481138" y="4940300"/>
              <a:ext cx="2206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" name="Rectangle 395"/>
            <p:cNvSpPr>
              <a:spLocks noChangeArrowheads="1"/>
            </p:cNvSpPr>
            <p:nvPr/>
          </p:nvSpPr>
          <p:spPr bwMode="auto">
            <a:xfrm>
              <a:off x="409575" y="5062538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3" name="Rectangle 396"/>
            <p:cNvSpPr>
              <a:spLocks noChangeArrowheads="1"/>
            </p:cNvSpPr>
            <p:nvPr/>
          </p:nvSpPr>
          <p:spPr bwMode="auto">
            <a:xfrm>
              <a:off x="460375" y="5062538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4" name="Rectangle 397"/>
            <p:cNvSpPr>
              <a:spLocks noChangeArrowheads="1"/>
            </p:cNvSpPr>
            <p:nvPr/>
          </p:nvSpPr>
          <p:spPr bwMode="auto">
            <a:xfrm>
              <a:off x="542925" y="5062538"/>
              <a:ext cx="5921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aar zit de ui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5" name="Rectangle 398"/>
            <p:cNvSpPr>
              <a:spLocks noChangeArrowheads="1"/>
            </p:cNvSpPr>
            <p:nvPr/>
          </p:nvSpPr>
          <p:spPr bwMode="auto">
            <a:xfrm>
              <a:off x="1035050" y="50625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6" name="Rectangle 399"/>
            <p:cNvSpPr>
              <a:spLocks noChangeArrowheads="1"/>
            </p:cNvSpPr>
            <p:nvPr/>
          </p:nvSpPr>
          <p:spPr bwMode="auto">
            <a:xfrm>
              <a:off x="1069975" y="5062538"/>
              <a:ext cx="1746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da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" name="Rectangle 400"/>
            <p:cNvSpPr>
              <a:spLocks noChangeArrowheads="1"/>
            </p:cNvSpPr>
            <p:nvPr/>
          </p:nvSpPr>
          <p:spPr bwMode="auto">
            <a:xfrm>
              <a:off x="1174750" y="5062538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g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" name="Rectangle 401"/>
            <p:cNvSpPr>
              <a:spLocks noChangeArrowheads="1"/>
            </p:cNvSpPr>
            <p:nvPr/>
          </p:nvSpPr>
          <p:spPr bwMode="auto">
            <a:xfrm>
              <a:off x="1233488" y="5062538"/>
              <a:ext cx="2524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ing?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9" name="Rectangle 402"/>
            <p:cNvSpPr>
              <a:spLocks noChangeArrowheads="1"/>
            </p:cNvSpPr>
            <p:nvPr/>
          </p:nvSpPr>
          <p:spPr bwMode="auto">
            <a:xfrm>
              <a:off x="409575" y="51863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0" name="Rectangle 403"/>
            <p:cNvSpPr>
              <a:spLocks noChangeArrowheads="1"/>
            </p:cNvSpPr>
            <p:nvPr/>
          </p:nvSpPr>
          <p:spPr bwMode="auto">
            <a:xfrm>
              <a:off x="460375" y="51863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1" name="Rectangle 404"/>
            <p:cNvSpPr>
              <a:spLocks noChangeArrowheads="1"/>
            </p:cNvSpPr>
            <p:nvPr/>
          </p:nvSpPr>
          <p:spPr bwMode="auto">
            <a:xfrm>
              <a:off x="542925" y="51863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2" name="Rectangle 405"/>
            <p:cNvSpPr>
              <a:spLocks noChangeArrowheads="1"/>
            </p:cNvSpPr>
            <p:nvPr/>
          </p:nvSpPr>
          <p:spPr bwMode="auto">
            <a:xfrm>
              <a:off x="592138" y="5186363"/>
              <a:ext cx="3032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is er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3" name="Rectangle 406"/>
            <p:cNvSpPr>
              <a:spLocks noChangeArrowheads="1"/>
            </p:cNvSpPr>
            <p:nvPr/>
          </p:nvSpPr>
          <p:spPr bwMode="auto">
            <a:xfrm>
              <a:off x="842963" y="51863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4" name="Rectangle 407"/>
            <p:cNvSpPr>
              <a:spLocks noChangeArrowheads="1"/>
            </p:cNvSpPr>
            <p:nvPr/>
          </p:nvSpPr>
          <p:spPr bwMode="auto">
            <a:xfrm>
              <a:off x="892175" y="5186363"/>
              <a:ext cx="12303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oor nodig om een goede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Rectangle 408"/>
            <p:cNvSpPr>
              <a:spLocks noChangeArrowheads="1"/>
            </p:cNvSpPr>
            <p:nvPr/>
          </p:nvSpPr>
          <p:spPr bwMode="auto">
            <a:xfrm>
              <a:off x="409575" y="5308600"/>
              <a:ext cx="2746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keu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6" name="Rectangle 409"/>
            <p:cNvSpPr>
              <a:spLocks noChangeArrowheads="1"/>
            </p:cNvSpPr>
            <p:nvPr/>
          </p:nvSpPr>
          <p:spPr bwMode="auto">
            <a:xfrm>
              <a:off x="609600" y="5308600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7" name="Rectangle 410"/>
            <p:cNvSpPr>
              <a:spLocks noChangeArrowheads="1"/>
            </p:cNvSpPr>
            <p:nvPr/>
          </p:nvSpPr>
          <p:spPr bwMode="auto">
            <a:xfrm>
              <a:off x="655638" y="5308600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" name="Rectangle 411"/>
            <p:cNvSpPr>
              <a:spLocks noChangeArrowheads="1"/>
            </p:cNvSpPr>
            <p:nvPr/>
          </p:nvSpPr>
          <p:spPr bwMode="auto">
            <a:xfrm>
              <a:off x="727075" y="53086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9" name="Rectangle 412"/>
            <p:cNvSpPr>
              <a:spLocks noChangeArrowheads="1"/>
            </p:cNvSpPr>
            <p:nvPr/>
          </p:nvSpPr>
          <p:spPr bwMode="auto">
            <a:xfrm>
              <a:off x="760413" y="5308600"/>
              <a:ext cx="5032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maken?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0" name="Rectangle 413"/>
            <p:cNvSpPr>
              <a:spLocks noChangeArrowheads="1"/>
            </p:cNvSpPr>
            <p:nvPr/>
          </p:nvSpPr>
          <p:spPr bwMode="auto">
            <a:xfrm>
              <a:off x="409575" y="5434013"/>
              <a:ext cx="8382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 hebben ee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1" name="Rectangle 414"/>
            <p:cNvSpPr>
              <a:spLocks noChangeArrowheads="1"/>
            </p:cNvSpPr>
            <p:nvPr/>
          </p:nvSpPr>
          <p:spPr bwMode="auto">
            <a:xfrm>
              <a:off x="1120775" y="54340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2" name="Rectangle 415"/>
            <p:cNvSpPr>
              <a:spLocks noChangeArrowheads="1"/>
            </p:cNvSpPr>
            <p:nvPr/>
          </p:nvSpPr>
          <p:spPr bwMode="auto">
            <a:xfrm>
              <a:off x="1152525" y="5434013"/>
              <a:ext cx="1778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3" name="Rectangle 416"/>
            <p:cNvSpPr>
              <a:spLocks noChangeArrowheads="1"/>
            </p:cNvSpPr>
            <p:nvPr/>
          </p:nvSpPr>
          <p:spPr bwMode="auto">
            <a:xfrm>
              <a:off x="1262063" y="54340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4" name="Rectangle 417"/>
            <p:cNvSpPr>
              <a:spLocks noChangeArrowheads="1"/>
            </p:cNvSpPr>
            <p:nvPr/>
          </p:nvSpPr>
          <p:spPr bwMode="auto">
            <a:xfrm>
              <a:off x="1292225" y="5434013"/>
              <a:ext cx="3095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keu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5" name="Rectangle 418"/>
            <p:cNvSpPr>
              <a:spLocks noChangeArrowheads="1"/>
            </p:cNvSpPr>
            <p:nvPr/>
          </p:nvSpPr>
          <p:spPr bwMode="auto">
            <a:xfrm>
              <a:off x="1520825" y="5434013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6" name="Rectangle 419"/>
            <p:cNvSpPr>
              <a:spLocks noChangeArrowheads="1"/>
            </p:cNvSpPr>
            <p:nvPr/>
          </p:nvSpPr>
          <p:spPr bwMode="auto">
            <a:xfrm>
              <a:off x="1566863" y="5434013"/>
              <a:ext cx="2524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es/a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7" name="Rectangle 420"/>
            <p:cNvSpPr>
              <a:spLocks noChangeArrowheads="1"/>
            </p:cNvSpPr>
            <p:nvPr/>
          </p:nvSpPr>
          <p:spPr bwMode="auto">
            <a:xfrm>
              <a:off x="1744663" y="5434013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" name="Rectangle 421"/>
            <p:cNvSpPr>
              <a:spLocks noChangeArrowheads="1"/>
            </p:cNvSpPr>
            <p:nvPr/>
          </p:nvSpPr>
          <p:spPr bwMode="auto">
            <a:xfrm>
              <a:off x="1790700" y="5434013"/>
              <a:ext cx="1968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tivi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423"/>
            <p:cNvSpPr>
              <a:spLocks noChangeArrowheads="1"/>
            </p:cNvSpPr>
            <p:nvPr/>
          </p:nvSpPr>
          <p:spPr bwMode="auto">
            <a:xfrm>
              <a:off x="1922463" y="54340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424"/>
            <p:cNvSpPr>
              <a:spLocks noChangeArrowheads="1"/>
            </p:cNvSpPr>
            <p:nvPr/>
          </p:nvSpPr>
          <p:spPr bwMode="auto">
            <a:xfrm>
              <a:off x="1955800" y="5434013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425"/>
            <p:cNvSpPr>
              <a:spLocks noChangeArrowheads="1"/>
            </p:cNvSpPr>
            <p:nvPr/>
          </p:nvSpPr>
          <p:spPr bwMode="auto">
            <a:xfrm>
              <a:off x="2030413" y="543401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426"/>
            <p:cNvSpPr>
              <a:spLocks noChangeArrowheads="1"/>
            </p:cNvSpPr>
            <p:nvPr/>
          </p:nvSpPr>
          <p:spPr bwMode="auto">
            <a:xfrm>
              <a:off x="2065338" y="5434013"/>
              <a:ext cx="1746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427"/>
            <p:cNvSpPr>
              <a:spLocks noChangeArrowheads="1"/>
            </p:cNvSpPr>
            <p:nvPr/>
          </p:nvSpPr>
          <p:spPr bwMode="auto">
            <a:xfrm>
              <a:off x="409575" y="5557838"/>
              <a:ext cx="1889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ui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428"/>
            <p:cNvSpPr>
              <a:spLocks noChangeArrowheads="1"/>
            </p:cNvSpPr>
            <p:nvPr/>
          </p:nvSpPr>
          <p:spPr bwMode="auto">
            <a:xfrm>
              <a:off x="534988" y="555783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429"/>
            <p:cNvSpPr>
              <a:spLocks noChangeArrowheads="1"/>
            </p:cNvSpPr>
            <p:nvPr/>
          </p:nvSpPr>
          <p:spPr bwMode="auto">
            <a:xfrm>
              <a:off x="569913" y="5557838"/>
              <a:ext cx="4318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gepakt?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Freeform 430"/>
          <p:cNvSpPr>
            <a:spLocks/>
          </p:cNvSpPr>
          <p:nvPr/>
        </p:nvSpPr>
        <p:spPr bwMode="auto">
          <a:xfrm>
            <a:off x="442913" y="1834405"/>
            <a:ext cx="2332038" cy="1495425"/>
          </a:xfrm>
          <a:custGeom>
            <a:avLst/>
            <a:gdLst>
              <a:gd name="T0" fmla="*/ 1469 w 1469"/>
              <a:gd name="T1" fmla="*/ 739 h 942"/>
              <a:gd name="T2" fmla="*/ 1465 w 1469"/>
              <a:gd name="T3" fmla="*/ 780 h 942"/>
              <a:gd name="T4" fmla="*/ 1452 w 1469"/>
              <a:gd name="T5" fmla="*/ 818 h 942"/>
              <a:gd name="T6" fmla="*/ 1434 w 1469"/>
              <a:gd name="T7" fmla="*/ 852 h 942"/>
              <a:gd name="T8" fmla="*/ 1409 w 1469"/>
              <a:gd name="T9" fmla="*/ 883 h 942"/>
              <a:gd name="T10" fmla="*/ 1379 w 1469"/>
              <a:gd name="T11" fmla="*/ 908 h 942"/>
              <a:gd name="T12" fmla="*/ 1344 w 1469"/>
              <a:gd name="T13" fmla="*/ 926 h 942"/>
              <a:gd name="T14" fmla="*/ 1306 w 1469"/>
              <a:gd name="T15" fmla="*/ 939 h 942"/>
              <a:gd name="T16" fmla="*/ 1265 w 1469"/>
              <a:gd name="T17" fmla="*/ 942 h 942"/>
              <a:gd name="T18" fmla="*/ 204 w 1469"/>
              <a:gd name="T19" fmla="*/ 942 h 942"/>
              <a:gd name="T20" fmla="*/ 164 w 1469"/>
              <a:gd name="T21" fmla="*/ 939 h 942"/>
              <a:gd name="T22" fmla="*/ 125 w 1469"/>
              <a:gd name="T23" fmla="*/ 926 h 942"/>
              <a:gd name="T24" fmla="*/ 90 w 1469"/>
              <a:gd name="T25" fmla="*/ 908 h 942"/>
              <a:gd name="T26" fmla="*/ 60 w 1469"/>
              <a:gd name="T27" fmla="*/ 883 h 942"/>
              <a:gd name="T28" fmla="*/ 34 w 1469"/>
              <a:gd name="T29" fmla="*/ 852 h 942"/>
              <a:gd name="T30" fmla="*/ 16 w 1469"/>
              <a:gd name="T31" fmla="*/ 818 h 942"/>
              <a:gd name="T32" fmla="*/ 4 w 1469"/>
              <a:gd name="T33" fmla="*/ 780 h 942"/>
              <a:gd name="T34" fmla="*/ 0 w 1469"/>
              <a:gd name="T35" fmla="*/ 739 h 942"/>
              <a:gd name="T36" fmla="*/ 0 w 1469"/>
              <a:gd name="T37" fmla="*/ 204 h 942"/>
              <a:gd name="T38" fmla="*/ 4 w 1469"/>
              <a:gd name="T39" fmla="*/ 162 h 942"/>
              <a:gd name="T40" fmla="*/ 16 w 1469"/>
              <a:gd name="T41" fmla="*/ 124 h 942"/>
              <a:gd name="T42" fmla="*/ 34 w 1469"/>
              <a:gd name="T43" fmla="*/ 90 h 942"/>
              <a:gd name="T44" fmla="*/ 60 w 1469"/>
              <a:gd name="T45" fmla="*/ 60 h 942"/>
              <a:gd name="T46" fmla="*/ 90 w 1469"/>
              <a:gd name="T47" fmla="*/ 34 h 942"/>
              <a:gd name="T48" fmla="*/ 125 w 1469"/>
              <a:gd name="T49" fmla="*/ 15 h 942"/>
              <a:gd name="T50" fmla="*/ 164 w 1469"/>
              <a:gd name="T51" fmla="*/ 4 h 942"/>
              <a:gd name="T52" fmla="*/ 204 w 1469"/>
              <a:gd name="T53" fmla="*/ 0 h 942"/>
              <a:gd name="T54" fmla="*/ 1265 w 1469"/>
              <a:gd name="T55" fmla="*/ 0 h 942"/>
              <a:gd name="T56" fmla="*/ 1306 w 1469"/>
              <a:gd name="T57" fmla="*/ 4 h 942"/>
              <a:gd name="T58" fmla="*/ 1344 w 1469"/>
              <a:gd name="T59" fmla="*/ 15 h 942"/>
              <a:gd name="T60" fmla="*/ 1379 w 1469"/>
              <a:gd name="T61" fmla="*/ 34 h 942"/>
              <a:gd name="T62" fmla="*/ 1409 w 1469"/>
              <a:gd name="T63" fmla="*/ 60 h 942"/>
              <a:gd name="T64" fmla="*/ 1434 w 1469"/>
              <a:gd name="T65" fmla="*/ 90 h 942"/>
              <a:gd name="T66" fmla="*/ 1452 w 1469"/>
              <a:gd name="T67" fmla="*/ 124 h 942"/>
              <a:gd name="T68" fmla="*/ 1465 w 1469"/>
              <a:gd name="T69" fmla="*/ 162 h 942"/>
              <a:gd name="T70" fmla="*/ 1469 w 1469"/>
              <a:gd name="T71" fmla="*/ 204 h 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69" h="942">
                <a:moveTo>
                  <a:pt x="1469" y="739"/>
                </a:moveTo>
                <a:lnTo>
                  <a:pt x="1469" y="739"/>
                </a:lnTo>
                <a:lnTo>
                  <a:pt x="1469" y="759"/>
                </a:lnTo>
                <a:lnTo>
                  <a:pt x="1465" y="780"/>
                </a:lnTo>
                <a:lnTo>
                  <a:pt x="1460" y="798"/>
                </a:lnTo>
                <a:lnTo>
                  <a:pt x="1452" y="818"/>
                </a:lnTo>
                <a:lnTo>
                  <a:pt x="1445" y="836"/>
                </a:lnTo>
                <a:lnTo>
                  <a:pt x="1434" y="852"/>
                </a:lnTo>
                <a:lnTo>
                  <a:pt x="1422" y="869"/>
                </a:lnTo>
                <a:lnTo>
                  <a:pt x="1409" y="883"/>
                </a:lnTo>
                <a:lnTo>
                  <a:pt x="1395" y="896"/>
                </a:lnTo>
                <a:lnTo>
                  <a:pt x="1379" y="908"/>
                </a:lnTo>
                <a:lnTo>
                  <a:pt x="1362" y="917"/>
                </a:lnTo>
                <a:lnTo>
                  <a:pt x="1344" y="926"/>
                </a:lnTo>
                <a:lnTo>
                  <a:pt x="1326" y="933"/>
                </a:lnTo>
                <a:lnTo>
                  <a:pt x="1306" y="939"/>
                </a:lnTo>
                <a:lnTo>
                  <a:pt x="1285" y="942"/>
                </a:lnTo>
                <a:lnTo>
                  <a:pt x="1265" y="942"/>
                </a:lnTo>
                <a:lnTo>
                  <a:pt x="204" y="942"/>
                </a:lnTo>
                <a:lnTo>
                  <a:pt x="204" y="942"/>
                </a:lnTo>
                <a:lnTo>
                  <a:pt x="184" y="942"/>
                </a:lnTo>
                <a:lnTo>
                  <a:pt x="164" y="939"/>
                </a:lnTo>
                <a:lnTo>
                  <a:pt x="144" y="933"/>
                </a:lnTo>
                <a:lnTo>
                  <a:pt x="125" y="926"/>
                </a:lnTo>
                <a:lnTo>
                  <a:pt x="107" y="917"/>
                </a:lnTo>
                <a:lnTo>
                  <a:pt x="90" y="908"/>
                </a:lnTo>
                <a:lnTo>
                  <a:pt x="74" y="896"/>
                </a:lnTo>
                <a:lnTo>
                  <a:pt x="60" y="883"/>
                </a:lnTo>
                <a:lnTo>
                  <a:pt x="47" y="869"/>
                </a:lnTo>
                <a:lnTo>
                  <a:pt x="34" y="852"/>
                </a:lnTo>
                <a:lnTo>
                  <a:pt x="25" y="836"/>
                </a:lnTo>
                <a:lnTo>
                  <a:pt x="16" y="818"/>
                </a:lnTo>
                <a:lnTo>
                  <a:pt x="9" y="798"/>
                </a:lnTo>
                <a:lnTo>
                  <a:pt x="4" y="780"/>
                </a:lnTo>
                <a:lnTo>
                  <a:pt x="2" y="759"/>
                </a:lnTo>
                <a:lnTo>
                  <a:pt x="0" y="739"/>
                </a:lnTo>
                <a:lnTo>
                  <a:pt x="0" y="204"/>
                </a:lnTo>
                <a:lnTo>
                  <a:pt x="0" y="204"/>
                </a:lnTo>
                <a:lnTo>
                  <a:pt x="2" y="182"/>
                </a:lnTo>
                <a:lnTo>
                  <a:pt x="4" y="162"/>
                </a:lnTo>
                <a:lnTo>
                  <a:pt x="9" y="142"/>
                </a:lnTo>
                <a:lnTo>
                  <a:pt x="16" y="124"/>
                </a:lnTo>
                <a:lnTo>
                  <a:pt x="25" y="106"/>
                </a:lnTo>
                <a:lnTo>
                  <a:pt x="34" y="90"/>
                </a:lnTo>
                <a:lnTo>
                  <a:pt x="47" y="74"/>
                </a:lnTo>
                <a:lnTo>
                  <a:pt x="60" y="60"/>
                </a:lnTo>
                <a:lnTo>
                  <a:pt x="74" y="45"/>
                </a:lnTo>
                <a:lnTo>
                  <a:pt x="90" y="34"/>
                </a:lnTo>
                <a:lnTo>
                  <a:pt x="107" y="24"/>
                </a:lnTo>
                <a:lnTo>
                  <a:pt x="125" y="15"/>
                </a:lnTo>
                <a:lnTo>
                  <a:pt x="144" y="9"/>
                </a:lnTo>
                <a:lnTo>
                  <a:pt x="164" y="4"/>
                </a:lnTo>
                <a:lnTo>
                  <a:pt x="184" y="0"/>
                </a:lnTo>
                <a:lnTo>
                  <a:pt x="204" y="0"/>
                </a:lnTo>
                <a:lnTo>
                  <a:pt x="1265" y="0"/>
                </a:lnTo>
                <a:lnTo>
                  <a:pt x="1265" y="0"/>
                </a:lnTo>
                <a:lnTo>
                  <a:pt x="1285" y="0"/>
                </a:lnTo>
                <a:lnTo>
                  <a:pt x="1306" y="4"/>
                </a:lnTo>
                <a:lnTo>
                  <a:pt x="1326" y="9"/>
                </a:lnTo>
                <a:lnTo>
                  <a:pt x="1344" y="15"/>
                </a:lnTo>
                <a:lnTo>
                  <a:pt x="1362" y="24"/>
                </a:lnTo>
                <a:lnTo>
                  <a:pt x="1379" y="34"/>
                </a:lnTo>
                <a:lnTo>
                  <a:pt x="1395" y="45"/>
                </a:lnTo>
                <a:lnTo>
                  <a:pt x="1409" y="60"/>
                </a:lnTo>
                <a:lnTo>
                  <a:pt x="1422" y="74"/>
                </a:lnTo>
                <a:lnTo>
                  <a:pt x="1434" y="90"/>
                </a:lnTo>
                <a:lnTo>
                  <a:pt x="1445" y="106"/>
                </a:lnTo>
                <a:lnTo>
                  <a:pt x="1452" y="124"/>
                </a:lnTo>
                <a:lnTo>
                  <a:pt x="1460" y="142"/>
                </a:lnTo>
                <a:lnTo>
                  <a:pt x="1465" y="162"/>
                </a:lnTo>
                <a:lnTo>
                  <a:pt x="1469" y="182"/>
                </a:lnTo>
                <a:lnTo>
                  <a:pt x="1469" y="204"/>
                </a:lnTo>
                <a:lnTo>
                  <a:pt x="1469" y="739"/>
                </a:lnTo>
                <a:close/>
              </a:path>
            </a:pathLst>
          </a:custGeom>
          <a:solidFill>
            <a:srgbClr val="BB7C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566" name="Groep 565"/>
          <p:cNvGrpSpPr/>
          <p:nvPr/>
        </p:nvGrpSpPr>
        <p:grpSpPr>
          <a:xfrm>
            <a:off x="574675" y="1948705"/>
            <a:ext cx="2190750" cy="1306513"/>
            <a:chOff x="574675" y="1795463"/>
            <a:chExt cx="2190750" cy="1306513"/>
          </a:xfrm>
        </p:grpSpPr>
        <p:sp>
          <p:nvSpPr>
            <p:cNvPr id="85" name="Rectangle 497"/>
            <p:cNvSpPr>
              <a:spLocks noChangeArrowheads="1"/>
            </p:cNvSpPr>
            <p:nvPr/>
          </p:nvSpPr>
          <p:spPr bwMode="auto">
            <a:xfrm>
              <a:off x="2468563" y="2565400"/>
              <a:ext cx="2524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eit)?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516"/>
            <p:cNvSpPr>
              <a:spLocks noChangeArrowheads="1"/>
            </p:cNvSpPr>
            <p:nvPr/>
          </p:nvSpPr>
          <p:spPr bwMode="auto">
            <a:xfrm>
              <a:off x="1641475" y="2811463"/>
              <a:ext cx="1123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houden met mensen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431"/>
            <p:cNvSpPr>
              <a:spLocks noChangeArrowheads="1"/>
            </p:cNvSpPr>
            <p:nvPr/>
          </p:nvSpPr>
          <p:spPr bwMode="auto">
            <a:xfrm>
              <a:off x="574675" y="1795463"/>
              <a:ext cx="15081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432"/>
            <p:cNvSpPr>
              <a:spLocks noChangeArrowheads="1"/>
            </p:cNvSpPr>
            <p:nvPr/>
          </p:nvSpPr>
          <p:spPr bwMode="auto">
            <a:xfrm>
              <a:off x="660400" y="1795463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433"/>
            <p:cNvSpPr>
              <a:spLocks noChangeArrowheads="1"/>
            </p:cNvSpPr>
            <p:nvPr/>
          </p:nvSpPr>
          <p:spPr bwMode="auto">
            <a:xfrm>
              <a:off x="728663" y="1795463"/>
              <a:ext cx="11112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434"/>
            <p:cNvSpPr>
              <a:spLocks noChangeArrowheads="1"/>
            </p:cNvSpPr>
            <p:nvPr/>
          </p:nvSpPr>
          <p:spPr bwMode="auto">
            <a:xfrm>
              <a:off x="774700" y="1795463"/>
              <a:ext cx="1603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435"/>
            <p:cNvSpPr>
              <a:spLocks noChangeArrowheads="1"/>
            </p:cNvSpPr>
            <p:nvPr/>
          </p:nvSpPr>
          <p:spPr bwMode="auto">
            <a:xfrm>
              <a:off x="869950" y="1795463"/>
              <a:ext cx="131763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436"/>
            <p:cNvSpPr>
              <a:spLocks noChangeArrowheads="1"/>
            </p:cNvSpPr>
            <p:nvPr/>
          </p:nvSpPr>
          <p:spPr bwMode="auto">
            <a:xfrm>
              <a:off x="935038" y="1795463"/>
              <a:ext cx="114300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437"/>
            <p:cNvSpPr>
              <a:spLocks noChangeArrowheads="1"/>
            </p:cNvSpPr>
            <p:nvPr/>
          </p:nvSpPr>
          <p:spPr bwMode="auto">
            <a:xfrm>
              <a:off x="981075" y="1795463"/>
              <a:ext cx="134938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438"/>
            <p:cNvSpPr>
              <a:spLocks noChangeArrowheads="1"/>
            </p:cNvSpPr>
            <p:nvPr/>
          </p:nvSpPr>
          <p:spPr bwMode="auto">
            <a:xfrm>
              <a:off x="1049338" y="1795463"/>
              <a:ext cx="206375" cy="188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439"/>
            <p:cNvSpPr>
              <a:spLocks noChangeArrowheads="1"/>
            </p:cNvSpPr>
            <p:nvPr/>
          </p:nvSpPr>
          <p:spPr bwMode="auto">
            <a:xfrm>
              <a:off x="574675" y="19478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440"/>
            <p:cNvSpPr>
              <a:spLocks noChangeArrowheads="1"/>
            </p:cNvSpPr>
            <p:nvPr/>
          </p:nvSpPr>
          <p:spPr bwMode="auto">
            <a:xfrm>
              <a:off x="623888" y="19478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441"/>
            <p:cNvSpPr>
              <a:spLocks noChangeArrowheads="1"/>
            </p:cNvSpPr>
            <p:nvPr/>
          </p:nvSpPr>
          <p:spPr bwMode="auto">
            <a:xfrm>
              <a:off x="709613" y="1947863"/>
              <a:ext cx="7572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ie heb je nodig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442"/>
            <p:cNvSpPr>
              <a:spLocks noChangeArrowheads="1"/>
            </p:cNvSpPr>
            <p:nvPr/>
          </p:nvSpPr>
          <p:spPr bwMode="auto">
            <a:xfrm>
              <a:off x="1366838" y="19478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443"/>
            <p:cNvSpPr>
              <a:spLocks noChangeArrowheads="1"/>
            </p:cNvSpPr>
            <p:nvPr/>
          </p:nvSpPr>
          <p:spPr bwMode="auto">
            <a:xfrm>
              <a:off x="1416050" y="1947863"/>
              <a:ext cx="488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oor onde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444"/>
            <p:cNvSpPr>
              <a:spLocks noChangeArrowheads="1"/>
            </p:cNvSpPr>
            <p:nvPr/>
          </p:nvSpPr>
          <p:spPr bwMode="auto">
            <a:xfrm>
              <a:off x="1808163" y="19478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445"/>
            <p:cNvSpPr>
              <a:spLocks noChangeArrowheads="1"/>
            </p:cNvSpPr>
            <p:nvPr/>
          </p:nvSpPr>
          <p:spPr bwMode="auto">
            <a:xfrm>
              <a:off x="1841500" y="1947863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446"/>
            <p:cNvSpPr>
              <a:spLocks noChangeArrowheads="1"/>
            </p:cNvSpPr>
            <p:nvPr/>
          </p:nvSpPr>
          <p:spPr bwMode="auto">
            <a:xfrm>
              <a:off x="1884363" y="1947863"/>
              <a:ext cx="2286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oek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447"/>
            <p:cNvSpPr>
              <a:spLocks noChangeArrowheads="1"/>
            </p:cNvSpPr>
            <p:nvPr/>
          </p:nvSpPr>
          <p:spPr bwMode="auto">
            <a:xfrm>
              <a:off x="617538" y="2070100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448"/>
            <p:cNvSpPr>
              <a:spLocks noChangeArrowheads="1"/>
            </p:cNvSpPr>
            <p:nvPr/>
          </p:nvSpPr>
          <p:spPr bwMode="auto">
            <a:xfrm>
              <a:off x="674688" y="20701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v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449"/>
            <p:cNvSpPr>
              <a:spLocks noChangeArrowheads="1"/>
            </p:cNvSpPr>
            <p:nvPr/>
          </p:nvSpPr>
          <p:spPr bwMode="auto">
            <a:xfrm>
              <a:off x="723900" y="2070100"/>
              <a:ext cx="2571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er je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450"/>
            <p:cNvSpPr>
              <a:spLocks noChangeArrowheads="1"/>
            </p:cNvSpPr>
            <p:nvPr/>
          </p:nvSpPr>
          <p:spPr bwMode="auto">
            <a:xfrm>
              <a:off x="906463" y="2070100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451"/>
            <p:cNvSpPr>
              <a:spLocks noChangeArrowheads="1"/>
            </p:cNvSpPr>
            <p:nvPr/>
          </p:nvSpPr>
          <p:spPr bwMode="auto">
            <a:xfrm>
              <a:off x="949325" y="2070100"/>
              <a:ext cx="2921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elf of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452"/>
            <p:cNvSpPr>
              <a:spLocks noChangeArrowheads="1"/>
            </p:cNvSpPr>
            <p:nvPr/>
          </p:nvSpPr>
          <p:spPr bwMode="auto">
            <a:xfrm>
              <a:off x="1187450" y="207010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53"/>
            <p:cNvSpPr>
              <a:spLocks noChangeArrowheads="1"/>
            </p:cNvSpPr>
            <p:nvPr/>
          </p:nvSpPr>
          <p:spPr bwMode="auto">
            <a:xfrm>
              <a:off x="1258888" y="2070100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54"/>
            <p:cNvSpPr>
              <a:spLocks noChangeArrowheads="1"/>
            </p:cNvSpPr>
            <p:nvPr/>
          </p:nvSpPr>
          <p:spPr bwMode="auto">
            <a:xfrm>
              <a:off x="1309688" y="20701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55"/>
            <p:cNvSpPr>
              <a:spLocks noChangeArrowheads="1"/>
            </p:cNvSpPr>
            <p:nvPr/>
          </p:nvSpPr>
          <p:spPr bwMode="auto">
            <a:xfrm>
              <a:off x="1344613" y="2070100"/>
              <a:ext cx="1968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 d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56"/>
            <p:cNvSpPr>
              <a:spLocks noChangeArrowheads="1"/>
            </p:cNvSpPr>
            <p:nvPr/>
          </p:nvSpPr>
          <p:spPr bwMode="auto">
            <a:xfrm>
              <a:off x="1473200" y="20701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57"/>
            <p:cNvSpPr>
              <a:spLocks noChangeArrowheads="1"/>
            </p:cNvSpPr>
            <p:nvPr/>
          </p:nvSpPr>
          <p:spPr bwMode="auto">
            <a:xfrm>
              <a:off x="1520825" y="2070100"/>
              <a:ext cx="5064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bij past?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58"/>
            <p:cNvSpPr>
              <a:spLocks noChangeArrowheads="1"/>
            </p:cNvSpPr>
            <p:nvPr/>
          </p:nvSpPr>
          <p:spPr bwMode="auto">
            <a:xfrm>
              <a:off x="574675" y="2193925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59"/>
            <p:cNvSpPr>
              <a:spLocks noChangeArrowheads="1"/>
            </p:cNvSpPr>
            <p:nvPr/>
          </p:nvSpPr>
          <p:spPr bwMode="auto">
            <a:xfrm>
              <a:off x="623888" y="2193925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60"/>
            <p:cNvSpPr>
              <a:spLocks noChangeArrowheads="1"/>
            </p:cNvSpPr>
            <p:nvPr/>
          </p:nvSpPr>
          <p:spPr bwMode="auto">
            <a:xfrm>
              <a:off x="709613" y="2193925"/>
              <a:ext cx="12763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ie heb je nodig om iets uit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61"/>
            <p:cNvSpPr>
              <a:spLocks noChangeArrowheads="1"/>
            </p:cNvSpPr>
            <p:nvPr/>
          </p:nvSpPr>
          <p:spPr bwMode="auto">
            <a:xfrm>
              <a:off x="1841500" y="2193925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62"/>
            <p:cNvSpPr>
              <a:spLocks noChangeArrowheads="1"/>
            </p:cNvSpPr>
            <p:nvPr/>
          </p:nvSpPr>
          <p:spPr bwMode="auto">
            <a:xfrm>
              <a:off x="1873250" y="2193925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63"/>
            <p:cNvSpPr>
              <a:spLocks noChangeArrowheads="1"/>
            </p:cNvSpPr>
            <p:nvPr/>
          </p:nvSpPr>
          <p:spPr bwMode="auto">
            <a:xfrm>
              <a:off x="574675" y="2316163"/>
              <a:ext cx="1651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p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464"/>
            <p:cNvSpPr>
              <a:spLocks noChangeArrowheads="1"/>
            </p:cNvSpPr>
            <p:nvPr/>
          </p:nvSpPr>
          <p:spPr bwMode="auto">
            <a:xfrm>
              <a:off x="677863" y="23161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465"/>
            <p:cNvSpPr>
              <a:spLocks noChangeArrowheads="1"/>
            </p:cNvSpPr>
            <p:nvPr/>
          </p:nvSpPr>
          <p:spPr bwMode="auto">
            <a:xfrm>
              <a:off x="709613" y="2316163"/>
              <a:ext cx="2397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obe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466"/>
            <p:cNvSpPr>
              <a:spLocks noChangeArrowheads="1"/>
            </p:cNvSpPr>
            <p:nvPr/>
          </p:nvSpPr>
          <p:spPr bwMode="auto">
            <a:xfrm>
              <a:off x="877888" y="23161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467"/>
            <p:cNvSpPr>
              <a:spLocks noChangeArrowheads="1"/>
            </p:cNvSpPr>
            <p:nvPr/>
          </p:nvSpPr>
          <p:spPr bwMode="auto">
            <a:xfrm>
              <a:off x="909638" y="2316163"/>
              <a:ext cx="2952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 of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468"/>
            <p:cNvSpPr>
              <a:spLocks noChangeArrowheads="1"/>
            </p:cNvSpPr>
            <p:nvPr/>
          </p:nvSpPr>
          <p:spPr bwMode="auto">
            <a:xfrm>
              <a:off x="1146175" y="23161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469"/>
            <p:cNvSpPr>
              <a:spLocks noChangeArrowheads="1"/>
            </p:cNvSpPr>
            <p:nvPr/>
          </p:nvSpPr>
          <p:spPr bwMode="auto">
            <a:xfrm>
              <a:off x="1181100" y="2316163"/>
              <a:ext cx="3952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 </a:t>
              </a:r>
              <a:r>
                <a:rPr kumimoji="0" lang="nl-NL" altLang="nl-NL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bewij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470"/>
            <p:cNvSpPr>
              <a:spLocks noChangeArrowheads="1"/>
            </p:cNvSpPr>
            <p:nvPr/>
          </p:nvSpPr>
          <p:spPr bwMode="auto">
            <a:xfrm>
              <a:off x="1487488" y="2316163"/>
              <a:ext cx="1031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z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471"/>
            <p:cNvSpPr>
              <a:spLocks noChangeArrowheads="1"/>
            </p:cNvSpPr>
            <p:nvPr/>
          </p:nvSpPr>
          <p:spPr bwMode="auto">
            <a:xfrm>
              <a:off x="1530350" y="2316163"/>
              <a:ext cx="2206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en?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472"/>
            <p:cNvSpPr>
              <a:spLocks noChangeArrowheads="1"/>
            </p:cNvSpPr>
            <p:nvPr/>
          </p:nvSpPr>
          <p:spPr bwMode="auto">
            <a:xfrm>
              <a:off x="574675" y="24431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473"/>
            <p:cNvSpPr>
              <a:spLocks noChangeArrowheads="1"/>
            </p:cNvSpPr>
            <p:nvPr/>
          </p:nvSpPr>
          <p:spPr bwMode="auto">
            <a:xfrm>
              <a:off x="623888" y="24431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474"/>
            <p:cNvSpPr>
              <a:spLocks noChangeArrowheads="1"/>
            </p:cNvSpPr>
            <p:nvPr/>
          </p:nvSpPr>
          <p:spPr bwMode="auto">
            <a:xfrm>
              <a:off x="709613" y="2443163"/>
              <a:ext cx="752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ie zit er in je ne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475"/>
            <p:cNvSpPr>
              <a:spLocks noChangeArrowheads="1"/>
            </p:cNvSpPr>
            <p:nvPr/>
          </p:nvSpPr>
          <p:spPr bwMode="auto">
            <a:xfrm>
              <a:off x="1347788" y="24431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476"/>
            <p:cNvSpPr>
              <a:spLocks noChangeArrowheads="1"/>
            </p:cNvSpPr>
            <p:nvPr/>
          </p:nvSpPr>
          <p:spPr bwMode="auto">
            <a:xfrm>
              <a:off x="1381125" y="2443163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477"/>
            <p:cNvSpPr>
              <a:spLocks noChangeArrowheads="1"/>
            </p:cNvSpPr>
            <p:nvPr/>
          </p:nvSpPr>
          <p:spPr bwMode="auto">
            <a:xfrm>
              <a:off x="1455738" y="2443163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478"/>
            <p:cNvSpPr>
              <a:spLocks noChangeArrowheads="1"/>
            </p:cNvSpPr>
            <p:nvPr/>
          </p:nvSpPr>
          <p:spPr bwMode="auto">
            <a:xfrm>
              <a:off x="1506538" y="24431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479"/>
            <p:cNvSpPr>
              <a:spLocks noChangeArrowheads="1"/>
            </p:cNvSpPr>
            <p:nvPr/>
          </p:nvSpPr>
          <p:spPr bwMode="auto">
            <a:xfrm>
              <a:off x="1541463" y="2443163"/>
              <a:ext cx="1539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480"/>
            <p:cNvSpPr>
              <a:spLocks noChangeArrowheads="1"/>
            </p:cNvSpPr>
            <p:nvPr/>
          </p:nvSpPr>
          <p:spPr bwMode="auto">
            <a:xfrm>
              <a:off x="574675" y="2565400"/>
              <a:ext cx="7493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 ziet je ne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481"/>
            <p:cNvSpPr>
              <a:spLocks noChangeArrowheads="1"/>
            </p:cNvSpPr>
            <p:nvPr/>
          </p:nvSpPr>
          <p:spPr bwMode="auto">
            <a:xfrm>
              <a:off x="1209675" y="25654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482"/>
            <p:cNvSpPr>
              <a:spLocks noChangeArrowheads="1"/>
            </p:cNvSpPr>
            <p:nvPr/>
          </p:nvSpPr>
          <p:spPr bwMode="auto">
            <a:xfrm>
              <a:off x="1244600" y="256540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483"/>
            <p:cNvSpPr>
              <a:spLocks noChangeArrowheads="1"/>
            </p:cNvSpPr>
            <p:nvPr/>
          </p:nvSpPr>
          <p:spPr bwMode="auto">
            <a:xfrm>
              <a:off x="1316038" y="2565400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484"/>
            <p:cNvSpPr>
              <a:spLocks noChangeArrowheads="1"/>
            </p:cNvSpPr>
            <p:nvPr/>
          </p:nvSpPr>
          <p:spPr bwMode="auto">
            <a:xfrm>
              <a:off x="1366838" y="25654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485"/>
            <p:cNvSpPr>
              <a:spLocks noChangeArrowheads="1"/>
            </p:cNvSpPr>
            <p:nvPr/>
          </p:nvSpPr>
          <p:spPr bwMode="auto">
            <a:xfrm>
              <a:off x="1401763" y="2565400"/>
              <a:ext cx="4286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 er uit (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486"/>
            <p:cNvSpPr>
              <a:spLocks noChangeArrowheads="1"/>
            </p:cNvSpPr>
            <p:nvPr/>
          </p:nvSpPr>
          <p:spPr bwMode="auto">
            <a:xfrm>
              <a:off x="1744663" y="25654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487"/>
            <p:cNvSpPr>
              <a:spLocks noChangeArrowheads="1"/>
            </p:cNvSpPr>
            <p:nvPr/>
          </p:nvSpPr>
          <p:spPr bwMode="auto">
            <a:xfrm>
              <a:off x="1793875" y="256540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488"/>
            <p:cNvSpPr>
              <a:spLocks noChangeArrowheads="1"/>
            </p:cNvSpPr>
            <p:nvPr/>
          </p:nvSpPr>
          <p:spPr bwMode="auto">
            <a:xfrm>
              <a:off x="1870075" y="2565400"/>
              <a:ext cx="1603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ali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489"/>
            <p:cNvSpPr>
              <a:spLocks noChangeArrowheads="1"/>
            </p:cNvSpPr>
            <p:nvPr/>
          </p:nvSpPr>
          <p:spPr bwMode="auto">
            <a:xfrm>
              <a:off x="1968500" y="25654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490"/>
            <p:cNvSpPr>
              <a:spLocks noChangeArrowheads="1"/>
            </p:cNvSpPr>
            <p:nvPr/>
          </p:nvSpPr>
          <p:spPr bwMode="auto">
            <a:xfrm>
              <a:off x="2001838" y="2565400"/>
              <a:ext cx="2143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eit/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491"/>
            <p:cNvSpPr>
              <a:spLocks noChangeArrowheads="1"/>
            </p:cNvSpPr>
            <p:nvPr/>
          </p:nvSpPr>
          <p:spPr bwMode="auto">
            <a:xfrm>
              <a:off x="2144713" y="25654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492"/>
            <p:cNvSpPr>
              <a:spLocks noChangeArrowheads="1"/>
            </p:cNvSpPr>
            <p:nvPr/>
          </p:nvSpPr>
          <p:spPr bwMode="auto">
            <a:xfrm>
              <a:off x="2197100" y="2565400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493"/>
            <p:cNvSpPr>
              <a:spLocks noChangeArrowheads="1"/>
            </p:cNvSpPr>
            <p:nvPr/>
          </p:nvSpPr>
          <p:spPr bwMode="auto">
            <a:xfrm>
              <a:off x="2271713" y="2565400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Rectangle 494"/>
            <p:cNvSpPr>
              <a:spLocks noChangeArrowheads="1"/>
            </p:cNvSpPr>
            <p:nvPr/>
          </p:nvSpPr>
          <p:spPr bwMode="auto">
            <a:xfrm>
              <a:off x="2319338" y="2565400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495"/>
            <p:cNvSpPr>
              <a:spLocks noChangeArrowheads="1"/>
            </p:cNvSpPr>
            <p:nvPr/>
          </p:nvSpPr>
          <p:spPr bwMode="auto">
            <a:xfrm>
              <a:off x="2376488" y="2565400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ti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496"/>
            <p:cNvSpPr>
              <a:spLocks noChangeArrowheads="1"/>
            </p:cNvSpPr>
            <p:nvPr/>
          </p:nvSpPr>
          <p:spPr bwMode="auto">
            <a:xfrm>
              <a:off x="2433638" y="2565400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498"/>
            <p:cNvSpPr>
              <a:spLocks noChangeArrowheads="1"/>
            </p:cNvSpPr>
            <p:nvPr/>
          </p:nvSpPr>
          <p:spPr bwMode="auto">
            <a:xfrm>
              <a:off x="574675" y="2689225"/>
              <a:ext cx="5556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 Hoe ga je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499"/>
            <p:cNvSpPr>
              <a:spLocks noChangeArrowheads="1"/>
            </p:cNvSpPr>
            <p:nvPr/>
          </p:nvSpPr>
          <p:spPr bwMode="auto">
            <a:xfrm>
              <a:off x="1052513" y="2689225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500"/>
            <p:cNvSpPr>
              <a:spLocks noChangeArrowheads="1"/>
            </p:cNvSpPr>
            <p:nvPr/>
          </p:nvSpPr>
          <p:spPr bwMode="auto">
            <a:xfrm>
              <a:off x="1098550" y="2689225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501"/>
            <p:cNvSpPr>
              <a:spLocks noChangeArrowheads="1"/>
            </p:cNvSpPr>
            <p:nvPr/>
          </p:nvSpPr>
          <p:spPr bwMode="auto">
            <a:xfrm>
              <a:off x="1155700" y="2689225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502"/>
            <p:cNvSpPr>
              <a:spLocks noChangeArrowheads="1"/>
            </p:cNvSpPr>
            <p:nvPr/>
          </p:nvSpPr>
          <p:spPr bwMode="auto">
            <a:xfrm>
              <a:off x="1212850" y="2689225"/>
              <a:ext cx="1460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503"/>
            <p:cNvSpPr>
              <a:spLocks noChangeArrowheads="1"/>
            </p:cNvSpPr>
            <p:nvPr/>
          </p:nvSpPr>
          <p:spPr bwMode="auto">
            <a:xfrm>
              <a:off x="1292225" y="2689225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504"/>
            <p:cNvSpPr>
              <a:spLocks noChangeArrowheads="1"/>
            </p:cNvSpPr>
            <p:nvPr/>
          </p:nvSpPr>
          <p:spPr bwMode="auto">
            <a:xfrm>
              <a:off x="1341438" y="2689225"/>
              <a:ext cx="488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leggen?</a:t>
              </a:r>
              <a:endParaRPr kumimoji="0" lang="nl-NL" altLang="nl-N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tangle 505"/>
            <p:cNvSpPr>
              <a:spLocks noChangeArrowheads="1"/>
            </p:cNvSpPr>
            <p:nvPr/>
          </p:nvSpPr>
          <p:spPr bwMode="auto">
            <a:xfrm>
              <a:off x="574675" y="2811463"/>
              <a:ext cx="8890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-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Rectangle 506"/>
            <p:cNvSpPr>
              <a:spLocks noChangeArrowheads="1"/>
            </p:cNvSpPr>
            <p:nvPr/>
          </p:nvSpPr>
          <p:spPr bwMode="auto">
            <a:xfrm>
              <a:off x="623888" y="2811463"/>
              <a:ext cx="15081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ectangle 507"/>
            <p:cNvSpPr>
              <a:spLocks noChangeArrowheads="1"/>
            </p:cNvSpPr>
            <p:nvPr/>
          </p:nvSpPr>
          <p:spPr bwMode="auto">
            <a:xfrm>
              <a:off x="709613" y="2811463"/>
              <a:ext cx="1079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tangle 508"/>
            <p:cNvSpPr>
              <a:spLocks noChangeArrowheads="1"/>
            </p:cNvSpPr>
            <p:nvPr/>
          </p:nvSpPr>
          <p:spPr bwMode="auto">
            <a:xfrm>
              <a:off x="757238" y="2811463"/>
              <a:ext cx="5889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 doe je om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509"/>
            <p:cNvSpPr>
              <a:spLocks noChangeArrowheads="1"/>
            </p:cNvSpPr>
            <p:nvPr/>
          </p:nvSpPr>
          <p:spPr bwMode="auto">
            <a:xfrm>
              <a:off x="1262063" y="2811463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ectangle 510"/>
            <p:cNvSpPr>
              <a:spLocks noChangeArrowheads="1"/>
            </p:cNvSpPr>
            <p:nvPr/>
          </p:nvSpPr>
          <p:spPr bwMode="auto">
            <a:xfrm>
              <a:off x="1306513" y="281146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o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511"/>
            <p:cNvSpPr>
              <a:spLocks noChangeArrowheads="1"/>
            </p:cNvSpPr>
            <p:nvPr/>
          </p:nvSpPr>
          <p:spPr bwMode="auto">
            <a:xfrm>
              <a:off x="1363663" y="2811463"/>
              <a:ext cx="1174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n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512"/>
            <p:cNvSpPr>
              <a:spLocks noChangeArrowheads="1"/>
            </p:cNvSpPr>
            <p:nvPr/>
          </p:nvSpPr>
          <p:spPr bwMode="auto">
            <a:xfrm>
              <a:off x="1420813" y="2811463"/>
              <a:ext cx="146050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ta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513"/>
            <p:cNvSpPr>
              <a:spLocks noChangeArrowheads="1"/>
            </p:cNvSpPr>
            <p:nvPr/>
          </p:nvSpPr>
          <p:spPr bwMode="auto">
            <a:xfrm>
              <a:off x="1504950" y="2811463"/>
              <a:ext cx="106363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c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Rectangle 514"/>
            <p:cNvSpPr>
              <a:spLocks noChangeArrowheads="1"/>
            </p:cNvSpPr>
            <p:nvPr/>
          </p:nvSpPr>
          <p:spPr bwMode="auto">
            <a:xfrm>
              <a:off x="1550988" y="28114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Rectangle 515"/>
            <p:cNvSpPr>
              <a:spLocks noChangeArrowheads="1"/>
            </p:cNvSpPr>
            <p:nvPr/>
          </p:nvSpPr>
          <p:spPr bwMode="auto">
            <a:xfrm>
              <a:off x="1608138" y="2811463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517"/>
            <p:cNvSpPr>
              <a:spLocks noChangeArrowheads="1"/>
            </p:cNvSpPr>
            <p:nvPr/>
          </p:nvSpPr>
          <p:spPr bwMode="auto">
            <a:xfrm>
              <a:off x="574675" y="2935288"/>
              <a:ext cx="43973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  in je ne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518"/>
            <p:cNvSpPr>
              <a:spLocks noChangeArrowheads="1"/>
            </p:cNvSpPr>
            <p:nvPr/>
          </p:nvSpPr>
          <p:spPr bwMode="auto">
            <a:xfrm>
              <a:off x="930275" y="293528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t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519"/>
            <p:cNvSpPr>
              <a:spLocks noChangeArrowheads="1"/>
            </p:cNvSpPr>
            <p:nvPr/>
          </p:nvSpPr>
          <p:spPr bwMode="auto">
            <a:xfrm>
              <a:off x="963613" y="2935288"/>
              <a:ext cx="1365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w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520"/>
            <p:cNvSpPr>
              <a:spLocks noChangeArrowheads="1"/>
            </p:cNvSpPr>
            <p:nvPr/>
          </p:nvSpPr>
          <p:spPr bwMode="auto">
            <a:xfrm>
              <a:off x="1038225" y="2935288"/>
              <a:ext cx="11112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e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521"/>
            <p:cNvSpPr>
              <a:spLocks noChangeArrowheads="1"/>
            </p:cNvSpPr>
            <p:nvPr/>
          </p:nvSpPr>
          <p:spPr bwMode="auto">
            <a:xfrm>
              <a:off x="1089025" y="2935288"/>
              <a:ext cx="92075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r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522"/>
            <p:cNvSpPr>
              <a:spLocks noChangeArrowheads="1"/>
            </p:cNvSpPr>
            <p:nvPr/>
          </p:nvSpPr>
          <p:spPr bwMode="auto">
            <a:xfrm>
              <a:off x="1123950" y="2935288"/>
              <a:ext cx="153988" cy="166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Myriad Pro" pitchFamily="34" charset="0"/>
                  <a:cs typeface="Arial" pitchFamily="34" charset="0"/>
                </a:rPr>
                <a:t>k?</a:t>
              </a:r>
              <a:endParaRPr kumimoji="0" lang="nl-NL" altLang="nl-N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1" name="Freeform 523"/>
          <p:cNvSpPr>
            <a:spLocks/>
          </p:cNvSpPr>
          <p:nvPr/>
        </p:nvSpPr>
        <p:spPr bwMode="auto">
          <a:xfrm>
            <a:off x="2703513" y="4431555"/>
            <a:ext cx="182563" cy="263525"/>
          </a:xfrm>
          <a:custGeom>
            <a:avLst/>
            <a:gdLst>
              <a:gd name="T0" fmla="*/ 0 w 115"/>
              <a:gd name="T1" fmla="*/ 0 h 166"/>
              <a:gd name="T2" fmla="*/ 0 w 115"/>
              <a:gd name="T3" fmla="*/ 0 h 166"/>
              <a:gd name="T4" fmla="*/ 115 w 115"/>
              <a:gd name="T5" fmla="*/ 45 h 166"/>
              <a:gd name="T6" fmla="*/ 86 w 115"/>
              <a:gd name="T7" fmla="*/ 166 h 166"/>
              <a:gd name="T8" fmla="*/ 86 w 115"/>
              <a:gd name="T9" fmla="*/ 166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5" h="166">
                <a:moveTo>
                  <a:pt x="0" y="0"/>
                </a:moveTo>
                <a:lnTo>
                  <a:pt x="0" y="0"/>
                </a:lnTo>
                <a:lnTo>
                  <a:pt x="115" y="45"/>
                </a:lnTo>
                <a:lnTo>
                  <a:pt x="86" y="166"/>
                </a:lnTo>
                <a:lnTo>
                  <a:pt x="86" y="166"/>
                </a:lnTo>
              </a:path>
            </a:pathLst>
          </a:custGeom>
          <a:noFill/>
          <a:ln w="460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2" name="Freeform 524"/>
          <p:cNvSpPr>
            <a:spLocks/>
          </p:cNvSpPr>
          <p:nvPr/>
        </p:nvSpPr>
        <p:spPr bwMode="auto">
          <a:xfrm>
            <a:off x="5127625" y="959692"/>
            <a:ext cx="169863" cy="279400"/>
          </a:xfrm>
          <a:custGeom>
            <a:avLst/>
            <a:gdLst>
              <a:gd name="T0" fmla="*/ 62 w 107"/>
              <a:gd name="T1" fmla="*/ 0 h 176"/>
              <a:gd name="T2" fmla="*/ 62 w 107"/>
              <a:gd name="T3" fmla="*/ 0 h 176"/>
              <a:gd name="T4" fmla="*/ 107 w 107"/>
              <a:gd name="T5" fmla="*/ 115 h 176"/>
              <a:gd name="T6" fmla="*/ 0 w 107"/>
              <a:gd name="T7" fmla="*/ 176 h 176"/>
              <a:gd name="T8" fmla="*/ 0 w 107"/>
              <a:gd name="T9" fmla="*/ 17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7" h="176">
                <a:moveTo>
                  <a:pt x="62" y="0"/>
                </a:moveTo>
                <a:lnTo>
                  <a:pt x="62" y="0"/>
                </a:lnTo>
                <a:lnTo>
                  <a:pt x="107" y="115"/>
                </a:lnTo>
                <a:lnTo>
                  <a:pt x="0" y="176"/>
                </a:lnTo>
                <a:lnTo>
                  <a:pt x="0" y="176"/>
                </a:lnTo>
              </a:path>
            </a:pathLst>
          </a:custGeom>
          <a:noFill/>
          <a:ln w="460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3" name="Freeform 525"/>
          <p:cNvSpPr>
            <a:spLocks/>
          </p:cNvSpPr>
          <p:nvPr/>
        </p:nvSpPr>
        <p:spPr bwMode="auto">
          <a:xfrm>
            <a:off x="6875463" y="2975817"/>
            <a:ext cx="220663" cy="196850"/>
          </a:xfrm>
          <a:custGeom>
            <a:avLst/>
            <a:gdLst>
              <a:gd name="T0" fmla="*/ 139 w 139"/>
              <a:gd name="T1" fmla="*/ 124 h 124"/>
              <a:gd name="T2" fmla="*/ 139 w 139"/>
              <a:gd name="T3" fmla="*/ 124 h 124"/>
              <a:gd name="T4" fmla="*/ 16 w 139"/>
              <a:gd name="T5" fmla="*/ 123 h 124"/>
              <a:gd name="T6" fmla="*/ 0 w 139"/>
              <a:gd name="T7" fmla="*/ 0 h 124"/>
              <a:gd name="T8" fmla="*/ 0 w 139"/>
              <a:gd name="T9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" h="124">
                <a:moveTo>
                  <a:pt x="139" y="124"/>
                </a:moveTo>
                <a:lnTo>
                  <a:pt x="139" y="124"/>
                </a:lnTo>
                <a:lnTo>
                  <a:pt x="16" y="12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460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4" name="Freeform 526"/>
          <p:cNvSpPr>
            <a:spLocks/>
          </p:cNvSpPr>
          <p:nvPr/>
        </p:nvSpPr>
        <p:spPr bwMode="auto">
          <a:xfrm>
            <a:off x="5127625" y="5147517"/>
            <a:ext cx="284163" cy="168275"/>
          </a:xfrm>
          <a:custGeom>
            <a:avLst/>
            <a:gdLst>
              <a:gd name="T0" fmla="*/ 0 w 179"/>
              <a:gd name="T1" fmla="*/ 106 h 106"/>
              <a:gd name="T2" fmla="*/ 0 w 179"/>
              <a:gd name="T3" fmla="*/ 106 h 106"/>
              <a:gd name="T4" fmla="*/ 65 w 179"/>
              <a:gd name="T5" fmla="*/ 0 h 106"/>
              <a:gd name="T6" fmla="*/ 179 w 179"/>
              <a:gd name="T7" fmla="*/ 50 h 106"/>
              <a:gd name="T8" fmla="*/ 179 w 179"/>
              <a:gd name="T9" fmla="*/ 5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9" h="106">
                <a:moveTo>
                  <a:pt x="0" y="106"/>
                </a:moveTo>
                <a:lnTo>
                  <a:pt x="0" y="106"/>
                </a:lnTo>
                <a:lnTo>
                  <a:pt x="65" y="0"/>
                </a:lnTo>
                <a:lnTo>
                  <a:pt x="179" y="50"/>
                </a:lnTo>
                <a:lnTo>
                  <a:pt x="179" y="50"/>
                </a:lnTo>
              </a:path>
            </a:pathLst>
          </a:custGeom>
          <a:noFill/>
          <a:ln w="460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5" name="Freeform 527"/>
          <p:cNvSpPr>
            <a:spLocks/>
          </p:cNvSpPr>
          <p:nvPr/>
        </p:nvSpPr>
        <p:spPr bwMode="auto">
          <a:xfrm>
            <a:off x="3132138" y="2088405"/>
            <a:ext cx="192088" cy="238125"/>
          </a:xfrm>
          <a:custGeom>
            <a:avLst/>
            <a:gdLst>
              <a:gd name="T0" fmla="*/ 110 w 121"/>
              <a:gd name="T1" fmla="*/ 0 h 150"/>
              <a:gd name="T2" fmla="*/ 110 w 121"/>
              <a:gd name="T3" fmla="*/ 0 h 150"/>
              <a:gd name="T4" fmla="*/ 121 w 121"/>
              <a:gd name="T5" fmla="*/ 123 h 150"/>
              <a:gd name="T6" fmla="*/ 0 w 121"/>
              <a:gd name="T7" fmla="*/ 150 h 150"/>
              <a:gd name="T8" fmla="*/ 0 w 121"/>
              <a:gd name="T9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" h="150">
                <a:moveTo>
                  <a:pt x="110" y="0"/>
                </a:moveTo>
                <a:lnTo>
                  <a:pt x="110" y="0"/>
                </a:lnTo>
                <a:lnTo>
                  <a:pt x="121" y="123"/>
                </a:lnTo>
                <a:lnTo>
                  <a:pt x="0" y="150"/>
                </a:lnTo>
                <a:lnTo>
                  <a:pt x="0" y="150"/>
                </a:lnTo>
              </a:path>
            </a:pathLst>
          </a:custGeom>
          <a:noFill/>
          <a:ln w="460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6" name="Freeform 528"/>
          <p:cNvSpPr>
            <a:spLocks/>
          </p:cNvSpPr>
          <p:nvPr/>
        </p:nvSpPr>
        <p:spPr bwMode="auto">
          <a:xfrm>
            <a:off x="5154613" y="2286842"/>
            <a:ext cx="268288" cy="176213"/>
          </a:xfrm>
          <a:custGeom>
            <a:avLst/>
            <a:gdLst>
              <a:gd name="T0" fmla="*/ 169 w 169"/>
              <a:gd name="T1" fmla="*/ 77 h 111"/>
              <a:gd name="T2" fmla="*/ 169 w 169"/>
              <a:gd name="T3" fmla="*/ 77 h 111"/>
              <a:gd name="T4" fmla="*/ 52 w 169"/>
              <a:gd name="T5" fmla="*/ 111 h 111"/>
              <a:gd name="T6" fmla="*/ 0 w 169"/>
              <a:gd name="T7" fmla="*/ 0 h 111"/>
              <a:gd name="T8" fmla="*/ 0 w 169"/>
              <a:gd name="T9" fmla="*/ 0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9" h="111">
                <a:moveTo>
                  <a:pt x="169" y="77"/>
                </a:moveTo>
                <a:lnTo>
                  <a:pt x="169" y="77"/>
                </a:lnTo>
                <a:lnTo>
                  <a:pt x="52" y="111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460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7" name="Freeform 529"/>
          <p:cNvSpPr>
            <a:spLocks/>
          </p:cNvSpPr>
          <p:nvPr/>
        </p:nvSpPr>
        <p:spPr bwMode="auto">
          <a:xfrm>
            <a:off x="2151063" y="1110505"/>
            <a:ext cx="4937125" cy="5019675"/>
          </a:xfrm>
          <a:custGeom>
            <a:avLst/>
            <a:gdLst>
              <a:gd name="T0" fmla="*/ 2180 w 3110"/>
              <a:gd name="T1" fmla="*/ 184 h 3162"/>
              <a:gd name="T2" fmla="*/ 2135 w 3110"/>
              <a:gd name="T3" fmla="*/ 425 h 3162"/>
              <a:gd name="T4" fmla="*/ 1856 w 3110"/>
              <a:gd name="T5" fmla="*/ 1060 h 3162"/>
              <a:gd name="T6" fmla="*/ 1791 w 3110"/>
              <a:gd name="T7" fmla="*/ 1332 h 3162"/>
              <a:gd name="T8" fmla="*/ 1816 w 3110"/>
              <a:gd name="T9" fmla="*/ 1404 h 3162"/>
              <a:gd name="T10" fmla="*/ 1964 w 3110"/>
              <a:gd name="T11" fmla="*/ 1454 h 3162"/>
              <a:gd name="T12" fmla="*/ 2166 w 3110"/>
              <a:gd name="T13" fmla="*/ 1382 h 3162"/>
              <a:gd name="T14" fmla="*/ 2580 w 3110"/>
              <a:gd name="T15" fmla="*/ 1065 h 3162"/>
              <a:gd name="T16" fmla="*/ 2762 w 3110"/>
              <a:gd name="T17" fmla="*/ 903 h 3162"/>
              <a:gd name="T18" fmla="*/ 2924 w 3110"/>
              <a:gd name="T19" fmla="*/ 858 h 3162"/>
              <a:gd name="T20" fmla="*/ 3054 w 3110"/>
              <a:gd name="T21" fmla="*/ 908 h 3162"/>
              <a:gd name="T22" fmla="*/ 3110 w 3110"/>
              <a:gd name="T23" fmla="*/ 1033 h 3162"/>
              <a:gd name="T24" fmla="*/ 3057 w 3110"/>
              <a:gd name="T25" fmla="*/ 1211 h 3162"/>
              <a:gd name="T26" fmla="*/ 2937 w 3110"/>
              <a:gd name="T27" fmla="*/ 1344 h 3162"/>
              <a:gd name="T28" fmla="*/ 2636 w 3110"/>
              <a:gd name="T29" fmla="*/ 1503 h 3162"/>
              <a:gd name="T30" fmla="*/ 2247 w 3110"/>
              <a:gd name="T31" fmla="*/ 1636 h 3162"/>
              <a:gd name="T32" fmla="*/ 2016 w 3110"/>
              <a:gd name="T33" fmla="*/ 1798 h 3162"/>
              <a:gd name="T34" fmla="*/ 1978 w 3110"/>
              <a:gd name="T35" fmla="*/ 1988 h 3162"/>
              <a:gd name="T36" fmla="*/ 2090 w 3110"/>
              <a:gd name="T37" fmla="*/ 2204 h 3162"/>
              <a:gd name="T38" fmla="*/ 2374 w 3110"/>
              <a:gd name="T39" fmla="*/ 2521 h 3162"/>
              <a:gd name="T40" fmla="*/ 2565 w 3110"/>
              <a:gd name="T41" fmla="*/ 2829 h 3162"/>
              <a:gd name="T42" fmla="*/ 2589 w 3110"/>
              <a:gd name="T43" fmla="*/ 3016 h 3162"/>
              <a:gd name="T44" fmla="*/ 2547 w 3110"/>
              <a:gd name="T45" fmla="*/ 3094 h 3162"/>
              <a:gd name="T46" fmla="*/ 2389 w 3110"/>
              <a:gd name="T47" fmla="*/ 3162 h 3162"/>
              <a:gd name="T48" fmla="*/ 2236 w 3110"/>
              <a:gd name="T49" fmla="*/ 3096 h 3162"/>
              <a:gd name="T50" fmla="*/ 2101 w 3110"/>
              <a:gd name="T51" fmla="*/ 2939 h 3162"/>
              <a:gd name="T52" fmla="*/ 1960 w 3110"/>
              <a:gd name="T53" fmla="*/ 2611 h 3162"/>
              <a:gd name="T54" fmla="*/ 1823 w 3110"/>
              <a:gd name="T55" fmla="*/ 2298 h 3162"/>
              <a:gd name="T56" fmla="*/ 1609 w 3110"/>
              <a:gd name="T57" fmla="*/ 2099 h 3162"/>
              <a:gd name="T58" fmla="*/ 1353 w 3110"/>
              <a:gd name="T59" fmla="*/ 2040 h 3162"/>
              <a:gd name="T60" fmla="*/ 1088 w 3110"/>
              <a:gd name="T61" fmla="*/ 2148 h 3162"/>
              <a:gd name="T62" fmla="*/ 847 w 3110"/>
              <a:gd name="T63" fmla="*/ 2407 h 3162"/>
              <a:gd name="T64" fmla="*/ 512 w 3110"/>
              <a:gd name="T65" fmla="*/ 2678 h 3162"/>
              <a:gd name="T66" fmla="*/ 292 w 3110"/>
              <a:gd name="T67" fmla="*/ 2766 h 3162"/>
              <a:gd name="T68" fmla="*/ 110 w 3110"/>
              <a:gd name="T69" fmla="*/ 2746 h 3162"/>
              <a:gd name="T70" fmla="*/ 20 w 3110"/>
              <a:gd name="T71" fmla="*/ 2642 h 3162"/>
              <a:gd name="T72" fmla="*/ 2 w 3110"/>
              <a:gd name="T73" fmla="*/ 2521 h 3162"/>
              <a:gd name="T74" fmla="*/ 81 w 3110"/>
              <a:gd name="T75" fmla="*/ 2366 h 3162"/>
              <a:gd name="T76" fmla="*/ 256 w 3110"/>
              <a:gd name="T77" fmla="*/ 2233 h 3162"/>
              <a:gd name="T78" fmla="*/ 812 w 3110"/>
              <a:gd name="T79" fmla="*/ 1964 h 3162"/>
              <a:gd name="T80" fmla="*/ 1084 w 3110"/>
              <a:gd name="T81" fmla="*/ 1762 h 3162"/>
              <a:gd name="T82" fmla="*/ 1167 w 3110"/>
              <a:gd name="T83" fmla="*/ 1622 h 3162"/>
              <a:gd name="T84" fmla="*/ 1133 w 3110"/>
              <a:gd name="T85" fmla="*/ 1452 h 3162"/>
              <a:gd name="T86" fmla="*/ 971 w 3110"/>
              <a:gd name="T87" fmla="*/ 1281 h 3162"/>
              <a:gd name="T88" fmla="*/ 638 w 3110"/>
              <a:gd name="T89" fmla="*/ 1090 h 3162"/>
              <a:gd name="T90" fmla="*/ 267 w 3110"/>
              <a:gd name="T91" fmla="*/ 952 h 3162"/>
              <a:gd name="T92" fmla="*/ 83 w 3110"/>
              <a:gd name="T93" fmla="*/ 829 h 3162"/>
              <a:gd name="T94" fmla="*/ 45 w 3110"/>
              <a:gd name="T95" fmla="*/ 699 h 3162"/>
              <a:gd name="T96" fmla="*/ 104 w 3110"/>
              <a:gd name="T97" fmla="*/ 584 h 3162"/>
              <a:gd name="T98" fmla="*/ 229 w 3110"/>
              <a:gd name="T99" fmla="*/ 530 h 3162"/>
              <a:gd name="T100" fmla="*/ 398 w 3110"/>
              <a:gd name="T101" fmla="*/ 553 h 3162"/>
              <a:gd name="T102" fmla="*/ 802 w 3110"/>
              <a:gd name="T103" fmla="*/ 788 h 3162"/>
              <a:gd name="T104" fmla="*/ 1202 w 3110"/>
              <a:gd name="T105" fmla="*/ 1089 h 3162"/>
              <a:gd name="T106" fmla="*/ 1400 w 3110"/>
              <a:gd name="T107" fmla="*/ 1153 h 3162"/>
              <a:gd name="T108" fmla="*/ 1539 w 3110"/>
              <a:gd name="T109" fmla="*/ 1058 h 3162"/>
              <a:gd name="T110" fmla="*/ 1598 w 3110"/>
              <a:gd name="T111" fmla="*/ 661 h 3162"/>
              <a:gd name="T112" fmla="*/ 1675 w 3110"/>
              <a:gd name="T113" fmla="*/ 200 h 3162"/>
              <a:gd name="T114" fmla="*/ 1767 w 3110"/>
              <a:gd name="T115" fmla="*/ 42 h 3162"/>
              <a:gd name="T116" fmla="*/ 1915 w 3110"/>
              <a:gd name="T117" fmla="*/ 2 h 3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10" h="3162">
                <a:moveTo>
                  <a:pt x="2156" y="126"/>
                </a:moveTo>
                <a:lnTo>
                  <a:pt x="2156" y="126"/>
                </a:lnTo>
                <a:lnTo>
                  <a:pt x="2164" y="135"/>
                </a:lnTo>
                <a:lnTo>
                  <a:pt x="2169" y="146"/>
                </a:lnTo>
                <a:lnTo>
                  <a:pt x="2175" y="159"/>
                </a:lnTo>
                <a:lnTo>
                  <a:pt x="2178" y="171"/>
                </a:lnTo>
                <a:lnTo>
                  <a:pt x="2180" y="184"/>
                </a:lnTo>
                <a:lnTo>
                  <a:pt x="2182" y="198"/>
                </a:lnTo>
                <a:lnTo>
                  <a:pt x="2182" y="229"/>
                </a:lnTo>
                <a:lnTo>
                  <a:pt x="2180" y="263"/>
                </a:lnTo>
                <a:lnTo>
                  <a:pt x="2173" y="301"/>
                </a:lnTo>
                <a:lnTo>
                  <a:pt x="2162" y="339"/>
                </a:lnTo>
                <a:lnTo>
                  <a:pt x="2149" y="382"/>
                </a:lnTo>
                <a:lnTo>
                  <a:pt x="2135" y="425"/>
                </a:lnTo>
                <a:lnTo>
                  <a:pt x="2117" y="471"/>
                </a:lnTo>
                <a:lnTo>
                  <a:pt x="2077" y="566"/>
                </a:lnTo>
                <a:lnTo>
                  <a:pt x="2034" y="663"/>
                </a:lnTo>
                <a:lnTo>
                  <a:pt x="1987" y="764"/>
                </a:lnTo>
                <a:lnTo>
                  <a:pt x="1940" y="865"/>
                </a:lnTo>
                <a:lnTo>
                  <a:pt x="1895" y="964"/>
                </a:lnTo>
                <a:lnTo>
                  <a:pt x="1856" y="1060"/>
                </a:lnTo>
                <a:lnTo>
                  <a:pt x="1838" y="1105"/>
                </a:lnTo>
                <a:lnTo>
                  <a:pt x="1823" y="1148"/>
                </a:lnTo>
                <a:lnTo>
                  <a:pt x="1811" y="1189"/>
                </a:lnTo>
                <a:lnTo>
                  <a:pt x="1802" y="1229"/>
                </a:lnTo>
                <a:lnTo>
                  <a:pt x="1794" y="1267"/>
                </a:lnTo>
                <a:lnTo>
                  <a:pt x="1791" y="1301"/>
                </a:lnTo>
                <a:lnTo>
                  <a:pt x="1791" y="1332"/>
                </a:lnTo>
                <a:lnTo>
                  <a:pt x="1793" y="1346"/>
                </a:lnTo>
                <a:lnTo>
                  <a:pt x="1794" y="1359"/>
                </a:lnTo>
                <a:lnTo>
                  <a:pt x="1798" y="1371"/>
                </a:lnTo>
                <a:lnTo>
                  <a:pt x="1803" y="1384"/>
                </a:lnTo>
                <a:lnTo>
                  <a:pt x="1809" y="1395"/>
                </a:lnTo>
                <a:lnTo>
                  <a:pt x="1816" y="1404"/>
                </a:lnTo>
                <a:lnTo>
                  <a:pt x="1816" y="1404"/>
                </a:lnTo>
                <a:lnTo>
                  <a:pt x="1832" y="1420"/>
                </a:lnTo>
                <a:lnTo>
                  <a:pt x="1850" y="1434"/>
                </a:lnTo>
                <a:lnTo>
                  <a:pt x="1870" y="1443"/>
                </a:lnTo>
                <a:lnTo>
                  <a:pt x="1892" y="1451"/>
                </a:lnTo>
                <a:lnTo>
                  <a:pt x="1915" y="1456"/>
                </a:lnTo>
                <a:lnTo>
                  <a:pt x="1938" y="1456"/>
                </a:lnTo>
                <a:lnTo>
                  <a:pt x="1964" y="1454"/>
                </a:lnTo>
                <a:lnTo>
                  <a:pt x="1991" y="1451"/>
                </a:lnTo>
                <a:lnTo>
                  <a:pt x="2018" y="1445"/>
                </a:lnTo>
                <a:lnTo>
                  <a:pt x="2045" y="1436"/>
                </a:lnTo>
                <a:lnTo>
                  <a:pt x="2075" y="1425"/>
                </a:lnTo>
                <a:lnTo>
                  <a:pt x="2104" y="1413"/>
                </a:lnTo>
                <a:lnTo>
                  <a:pt x="2135" y="1398"/>
                </a:lnTo>
                <a:lnTo>
                  <a:pt x="2166" y="1382"/>
                </a:lnTo>
                <a:lnTo>
                  <a:pt x="2227" y="1344"/>
                </a:lnTo>
                <a:lnTo>
                  <a:pt x="2290" y="1303"/>
                </a:lnTo>
                <a:lnTo>
                  <a:pt x="2353" y="1258"/>
                </a:lnTo>
                <a:lnTo>
                  <a:pt x="2414" y="1211"/>
                </a:lnTo>
                <a:lnTo>
                  <a:pt x="2472" y="1162"/>
                </a:lnTo>
                <a:lnTo>
                  <a:pt x="2528" y="1114"/>
                </a:lnTo>
                <a:lnTo>
                  <a:pt x="2580" y="1065"/>
                </a:lnTo>
                <a:lnTo>
                  <a:pt x="2627" y="1020"/>
                </a:lnTo>
                <a:lnTo>
                  <a:pt x="2668" y="977"/>
                </a:lnTo>
                <a:lnTo>
                  <a:pt x="2668" y="977"/>
                </a:lnTo>
                <a:lnTo>
                  <a:pt x="2692" y="955"/>
                </a:lnTo>
                <a:lnTo>
                  <a:pt x="2715" y="935"/>
                </a:lnTo>
                <a:lnTo>
                  <a:pt x="2738" y="917"/>
                </a:lnTo>
                <a:lnTo>
                  <a:pt x="2762" y="903"/>
                </a:lnTo>
                <a:lnTo>
                  <a:pt x="2785" y="890"/>
                </a:lnTo>
                <a:lnTo>
                  <a:pt x="2811" y="880"/>
                </a:lnTo>
                <a:lnTo>
                  <a:pt x="2834" y="871"/>
                </a:lnTo>
                <a:lnTo>
                  <a:pt x="2857" y="865"/>
                </a:lnTo>
                <a:lnTo>
                  <a:pt x="2879" y="861"/>
                </a:lnTo>
                <a:lnTo>
                  <a:pt x="2902" y="858"/>
                </a:lnTo>
                <a:lnTo>
                  <a:pt x="2924" y="858"/>
                </a:lnTo>
                <a:lnTo>
                  <a:pt x="2946" y="860"/>
                </a:lnTo>
                <a:lnTo>
                  <a:pt x="2965" y="865"/>
                </a:lnTo>
                <a:lnTo>
                  <a:pt x="2985" y="871"/>
                </a:lnTo>
                <a:lnTo>
                  <a:pt x="3005" y="878"/>
                </a:lnTo>
                <a:lnTo>
                  <a:pt x="3021" y="887"/>
                </a:lnTo>
                <a:lnTo>
                  <a:pt x="3038" y="896"/>
                </a:lnTo>
                <a:lnTo>
                  <a:pt x="3054" y="908"/>
                </a:lnTo>
                <a:lnTo>
                  <a:pt x="3066" y="923"/>
                </a:lnTo>
                <a:lnTo>
                  <a:pt x="3079" y="937"/>
                </a:lnTo>
                <a:lnTo>
                  <a:pt x="3088" y="953"/>
                </a:lnTo>
                <a:lnTo>
                  <a:pt x="3097" y="971"/>
                </a:lnTo>
                <a:lnTo>
                  <a:pt x="3104" y="991"/>
                </a:lnTo>
                <a:lnTo>
                  <a:pt x="3108" y="1011"/>
                </a:lnTo>
                <a:lnTo>
                  <a:pt x="3110" y="1033"/>
                </a:lnTo>
                <a:lnTo>
                  <a:pt x="3110" y="1056"/>
                </a:lnTo>
                <a:lnTo>
                  <a:pt x="3108" y="1080"/>
                </a:lnTo>
                <a:lnTo>
                  <a:pt x="3104" y="1103"/>
                </a:lnTo>
                <a:lnTo>
                  <a:pt x="3097" y="1130"/>
                </a:lnTo>
                <a:lnTo>
                  <a:pt x="3086" y="1155"/>
                </a:lnTo>
                <a:lnTo>
                  <a:pt x="3074" y="1184"/>
                </a:lnTo>
                <a:lnTo>
                  <a:pt x="3057" y="1211"/>
                </a:lnTo>
                <a:lnTo>
                  <a:pt x="3057" y="1211"/>
                </a:lnTo>
                <a:lnTo>
                  <a:pt x="3047" y="1229"/>
                </a:lnTo>
                <a:lnTo>
                  <a:pt x="3034" y="1247"/>
                </a:lnTo>
                <a:lnTo>
                  <a:pt x="3020" y="1265"/>
                </a:lnTo>
                <a:lnTo>
                  <a:pt x="3005" y="1281"/>
                </a:lnTo>
                <a:lnTo>
                  <a:pt x="2973" y="1314"/>
                </a:lnTo>
                <a:lnTo>
                  <a:pt x="2937" y="1344"/>
                </a:lnTo>
                <a:lnTo>
                  <a:pt x="2899" y="1371"/>
                </a:lnTo>
                <a:lnTo>
                  <a:pt x="2859" y="1398"/>
                </a:lnTo>
                <a:lnTo>
                  <a:pt x="2816" y="1422"/>
                </a:lnTo>
                <a:lnTo>
                  <a:pt x="2773" y="1445"/>
                </a:lnTo>
                <a:lnTo>
                  <a:pt x="2728" y="1465"/>
                </a:lnTo>
                <a:lnTo>
                  <a:pt x="2683" y="1485"/>
                </a:lnTo>
                <a:lnTo>
                  <a:pt x="2636" y="1503"/>
                </a:lnTo>
                <a:lnTo>
                  <a:pt x="2591" y="1519"/>
                </a:lnTo>
                <a:lnTo>
                  <a:pt x="2502" y="1550"/>
                </a:lnTo>
                <a:lnTo>
                  <a:pt x="2418" y="1575"/>
                </a:lnTo>
                <a:lnTo>
                  <a:pt x="2418" y="1575"/>
                </a:lnTo>
                <a:lnTo>
                  <a:pt x="2356" y="1595"/>
                </a:lnTo>
                <a:lnTo>
                  <a:pt x="2299" y="1615"/>
                </a:lnTo>
                <a:lnTo>
                  <a:pt x="2247" y="1636"/>
                </a:lnTo>
                <a:lnTo>
                  <a:pt x="2200" y="1658"/>
                </a:lnTo>
                <a:lnTo>
                  <a:pt x="2158" y="1680"/>
                </a:lnTo>
                <a:lnTo>
                  <a:pt x="2120" y="1701"/>
                </a:lnTo>
                <a:lnTo>
                  <a:pt x="2088" y="1725"/>
                </a:lnTo>
                <a:lnTo>
                  <a:pt x="2059" y="1748"/>
                </a:lnTo>
                <a:lnTo>
                  <a:pt x="2036" y="1773"/>
                </a:lnTo>
                <a:lnTo>
                  <a:pt x="2016" y="1798"/>
                </a:lnTo>
                <a:lnTo>
                  <a:pt x="2000" y="1824"/>
                </a:lnTo>
                <a:lnTo>
                  <a:pt x="1987" y="1849"/>
                </a:lnTo>
                <a:lnTo>
                  <a:pt x="1978" y="1876"/>
                </a:lnTo>
                <a:lnTo>
                  <a:pt x="1975" y="1903"/>
                </a:lnTo>
                <a:lnTo>
                  <a:pt x="1973" y="1932"/>
                </a:lnTo>
                <a:lnTo>
                  <a:pt x="1975" y="1959"/>
                </a:lnTo>
                <a:lnTo>
                  <a:pt x="1978" y="1988"/>
                </a:lnTo>
                <a:lnTo>
                  <a:pt x="1987" y="2016"/>
                </a:lnTo>
                <a:lnTo>
                  <a:pt x="1998" y="2047"/>
                </a:lnTo>
                <a:lnTo>
                  <a:pt x="2011" y="2078"/>
                </a:lnTo>
                <a:lnTo>
                  <a:pt x="2027" y="2108"/>
                </a:lnTo>
                <a:lnTo>
                  <a:pt x="2047" y="2139"/>
                </a:lnTo>
                <a:lnTo>
                  <a:pt x="2066" y="2171"/>
                </a:lnTo>
                <a:lnTo>
                  <a:pt x="2090" y="2204"/>
                </a:lnTo>
                <a:lnTo>
                  <a:pt x="2115" y="2236"/>
                </a:lnTo>
                <a:lnTo>
                  <a:pt x="2142" y="2269"/>
                </a:lnTo>
                <a:lnTo>
                  <a:pt x="2200" y="2337"/>
                </a:lnTo>
                <a:lnTo>
                  <a:pt x="2265" y="2407"/>
                </a:lnTo>
                <a:lnTo>
                  <a:pt x="2335" y="2480"/>
                </a:lnTo>
                <a:lnTo>
                  <a:pt x="2335" y="2480"/>
                </a:lnTo>
                <a:lnTo>
                  <a:pt x="2374" y="2521"/>
                </a:lnTo>
                <a:lnTo>
                  <a:pt x="2411" y="2564"/>
                </a:lnTo>
                <a:lnTo>
                  <a:pt x="2445" y="2607"/>
                </a:lnTo>
                <a:lnTo>
                  <a:pt x="2475" y="2653"/>
                </a:lnTo>
                <a:lnTo>
                  <a:pt x="2502" y="2698"/>
                </a:lnTo>
                <a:lnTo>
                  <a:pt x="2528" y="2743"/>
                </a:lnTo>
                <a:lnTo>
                  <a:pt x="2547" y="2786"/>
                </a:lnTo>
                <a:lnTo>
                  <a:pt x="2565" y="2829"/>
                </a:lnTo>
                <a:lnTo>
                  <a:pt x="2578" y="2871"/>
                </a:lnTo>
                <a:lnTo>
                  <a:pt x="2587" y="2910"/>
                </a:lnTo>
                <a:lnTo>
                  <a:pt x="2593" y="2948"/>
                </a:lnTo>
                <a:lnTo>
                  <a:pt x="2593" y="2966"/>
                </a:lnTo>
                <a:lnTo>
                  <a:pt x="2593" y="2984"/>
                </a:lnTo>
                <a:lnTo>
                  <a:pt x="2591" y="3000"/>
                </a:lnTo>
                <a:lnTo>
                  <a:pt x="2589" y="3016"/>
                </a:lnTo>
                <a:lnTo>
                  <a:pt x="2585" y="3031"/>
                </a:lnTo>
                <a:lnTo>
                  <a:pt x="2580" y="3045"/>
                </a:lnTo>
                <a:lnTo>
                  <a:pt x="2574" y="3060"/>
                </a:lnTo>
                <a:lnTo>
                  <a:pt x="2567" y="3072"/>
                </a:lnTo>
                <a:lnTo>
                  <a:pt x="2558" y="3083"/>
                </a:lnTo>
                <a:lnTo>
                  <a:pt x="2547" y="3094"/>
                </a:lnTo>
                <a:lnTo>
                  <a:pt x="2547" y="3094"/>
                </a:lnTo>
                <a:lnTo>
                  <a:pt x="2526" y="3114"/>
                </a:lnTo>
                <a:lnTo>
                  <a:pt x="2502" y="3130"/>
                </a:lnTo>
                <a:lnTo>
                  <a:pt x="2481" y="3143"/>
                </a:lnTo>
                <a:lnTo>
                  <a:pt x="2457" y="3152"/>
                </a:lnTo>
                <a:lnTo>
                  <a:pt x="2436" y="3159"/>
                </a:lnTo>
                <a:lnTo>
                  <a:pt x="2412" y="3162"/>
                </a:lnTo>
                <a:lnTo>
                  <a:pt x="2389" y="3162"/>
                </a:lnTo>
                <a:lnTo>
                  <a:pt x="2367" y="3161"/>
                </a:lnTo>
                <a:lnTo>
                  <a:pt x="2344" y="3155"/>
                </a:lnTo>
                <a:lnTo>
                  <a:pt x="2322" y="3148"/>
                </a:lnTo>
                <a:lnTo>
                  <a:pt x="2301" y="3139"/>
                </a:lnTo>
                <a:lnTo>
                  <a:pt x="2279" y="3126"/>
                </a:lnTo>
                <a:lnTo>
                  <a:pt x="2257" y="3112"/>
                </a:lnTo>
                <a:lnTo>
                  <a:pt x="2236" y="3096"/>
                </a:lnTo>
                <a:lnTo>
                  <a:pt x="2214" y="3080"/>
                </a:lnTo>
                <a:lnTo>
                  <a:pt x="2194" y="3060"/>
                </a:lnTo>
                <a:lnTo>
                  <a:pt x="2175" y="3038"/>
                </a:lnTo>
                <a:lnTo>
                  <a:pt x="2155" y="3015"/>
                </a:lnTo>
                <a:lnTo>
                  <a:pt x="2137" y="2991"/>
                </a:lnTo>
                <a:lnTo>
                  <a:pt x="2119" y="2966"/>
                </a:lnTo>
                <a:lnTo>
                  <a:pt x="2101" y="2939"/>
                </a:lnTo>
                <a:lnTo>
                  <a:pt x="2084" y="2912"/>
                </a:lnTo>
                <a:lnTo>
                  <a:pt x="2052" y="2854"/>
                </a:lnTo>
                <a:lnTo>
                  <a:pt x="2023" y="2795"/>
                </a:lnTo>
                <a:lnTo>
                  <a:pt x="1998" y="2734"/>
                </a:lnTo>
                <a:lnTo>
                  <a:pt x="1976" y="2672"/>
                </a:lnTo>
                <a:lnTo>
                  <a:pt x="1960" y="2611"/>
                </a:lnTo>
                <a:lnTo>
                  <a:pt x="1960" y="2611"/>
                </a:lnTo>
                <a:lnTo>
                  <a:pt x="1946" y="2561"/>
                </a:lnTo>
                <a:lnTo>
                  <a:pt x="1931" y="2512"/>
                </a:lnTo>
                <a:lnTo>
                  <a:pt x="1913" y="2465"/>
                </a:lnTo>
                <a:lnTo>
                  <a:pt x="1893" y="2420"/>
                </a:lnTo>
                <a:lnTo>
                  <a:pt x="1872" y="2377"/>
                </a:lnTo>
                <a:lnTo>
                  <a:pt x="1848" y="2337"/>
                </a:lnTo>
                <a:lnTo>
                  <a:pt x="1823" y="2298"/>
                </a:lnTo>
                <a:lnTo>
                  <a:pt x="1796" y="2262"/>
                </a:lnTo>
                <a:lnTo>
                  <a:pt x="1769" y="2229"/>
                </a:lnTo>
                <a:lnTo>
                  <a:pt x="1739" y="2197"/>
                </a:lnTo>
                <a:lnTo>
                  <a:pt x="1708" y="2168"/>
                </a:lnTo>
                <a:lnTo>
                  <a:pt x="1675" y="2143"/>
                </a:lnTo>
                <a:lnTo>
                  <a:pt x="1643" y="2119"/>
                </a:lnTo>
                <a:lnTo>
                  <a:pt x="1609" y="2099"/>
                </a:lnTo>
                <a:lnTo>
                  <a:pt x="1575" y="2081"/>
                </a:lnTo>
                <a:lnTo>
                  <a:pt x="1539" y="2067"/>
                </a:lnTo>
                <a:lnTo>
                  <a:pt x="1502" y="2054"/>
                </a:lnTo>
                <a:lnTo>
                  <a:pt x="1466" y="2047"/>
                </a:lnTo>
                <a:lnTo>
                  <a:pt x="1429" y="2042"/>
                </a:lnTo>
                <a:lnTo>
                  <a:pt x="1391" y="2038"/>
                </a:lnTo>
                <a:lnTo>
                  <a:pt x="1353" y="2040"/>
                </a:lnTo>
                <a:lnTo>
                  <a:pt x="1315" y="2043"/>
                </a:lnTo>
                <a:lnTo>
                  <a:pt x="1277" y="2053"/>
                </a:lnTo>
                <a:lnTo>
                  <a:pt x="1238" y="2063"/>
                </a:lnTo>
                <a:lnTo>
                  <a:pt x="1200" y="2080"/>
                </a:lnTo>
                <a:lnTo>
                  <a:pt x="1162" y="2098"/>
                </a:lnTo>
                <a:lnTo>
                  <a:pt x="1124" y="2121"/>
                </a:lnTo>
                <a:lnTo>
                  <a:pt x="1088" y="2148"/>
                </a:lnTo>
                <a:lnTo>
                  <a:pt x="1050" y="2179"/>
                </a:lnTo>
                <a:lnTo>
                  <a:pt x="1014" y="2213"/>
                </a:lnTo>
                <a:lnTo>
                  <a:pt x="978" y="2251"/>
                </a:lnTo>
                <a:lnTo>
                  <a:pt x="944" y="2294"/>
                </a:lnTo>
                <a:lnTo>
                  <a:pt x="944" y="2294"/>
                </a:lnTo>
                <a:lnTo>
                  <a:pt x="897" y="2352"/>
                </a:lnTo>
                <a:lnTo>
                  <a:pt x="847" y="2407"/>
                </a:lnTo>
                <a:lnTo>
                  <a:pt x="791" y="2463"/>
                </a:lnTo>
                <a:lnTo>
                  <a:pt x="733" y="2517"/>
                </a:lnTo>
                <a:lnTo>
                  <a:pt x="670" y="2568"/>
                </a:lnTo>
                <a:lnTo>
                  <a:pt x="607" y="2615"/>
                </a:lnTo>
                <a:lnTo>
                  <a:pt x="575" y="2636"/>
                </a:lnTo>
                <a:lnTo>
                  <a:pt x="542" y="2658"/>
                </a:lnTo>
                <a:lnTo>
                  <a:pt x="512" y="2678"/>
                </a:lnTo>
                <a:lnTo>
                  <a:pt x="479" y="2696"/>
                </a:lnTo>
                <a:lnTo>
                  <a:pt x="447" y="2712"/>
                </a:lnTo>
                <a:lnTo>
                  <a:pt x="414" y="2726"/>
                </a:lnTo>
                <a:lnTo>
                  <a:pt x="384" y="2739"/>
                </a:lnTo>
                <a:lnTo>
                  <a:pt x="351" y="2750"/>
                </a:lnTo>
                <a:lnTo>
                  <a:pt x="321" y="2759"/>
                </a:lnTo>
                <a:lnTo>
                  <a:pt x="292" y="2766"/>
                </a:lnTo>
                <a:lnTo>
                  <a:pt x="263" y="2770"/>
                </a:lnTo>
                <a:lnTo>
                  <a:pt x="234" y="2773"/>
                </a:lnTo>
                <a:lnTo>
                  <a:pt x="207" y="2773"/>
                </a:lnTo>
                <a:lnTo>
                  <a:pt x="180" y="2770"/>
                </a:lnTo>
                <a:lnTo>
                  <a:pt x="157" y="2764"/>
                </a:lnTo>
                <a:lnTo>
                  <a:pt x="131" y="2757"/>
                </a:lnTo>
                <a:lnTo>
                  <a:pt x="110" y="2746"/>
                </a:lnTo>
                <a:lnTo>
                  <a:pt x="88" y="2732"/>
                </a:lnTo>
                <a:lnTo>
                  <a:pt x="70" y="2714"/>
                </a:lnTo>
                <a:lnTo>
                  <a:pt x="52" y="2694"/>
                </a:lnTo>
                <a:lnTo>
                  <a:pt x="52" y="2694"/>
                </a:lnTo>
                <a:lnTo>
                  <a:pt x="40" y="2676"/>
                </a:lnTo>
                <a:lnTo>
                  <a:pt x="29" y="2658"/>
                </a:lnTo>
                <a:lnTo>
                  <a:pt x="20" y="2642"/>
                </a:lnTo>
                <a:lnTo>
                  <a:pt x="12" y="2624"/>
                </a:lnTo>
                <a:lnTo>
                  <a:pt x="7" y="2606"/>
                </a:lnTo>
                <a:lnTo>
                  <a:pt x="3" y="2589"/>
                </a:lnTo>
                <a:lnTo>
                  <a:pt x="2" y="2571"/>
                </a:lnTo>
                <a:lnTo>
                  <a:pt x="0" y="2555"/>
                </a:lnTo>
                <a:lnTo>
                  <a:pt x="0" y="2537"/>
                </a:lnTo>
                <a:lnTo>
                  <a:pt x="2" y="2521"/>
                </a:lnTo>
                <a:lnTo>
                  <a:pt x="5" y="2505"/>
                </a:lnTo>
                <a:lnTo>
                  <a:pt x="9" y="2489"/>
                </a:lnTo>
                <a:lnTo>
                  <a:pt x="16" y="2472"/>
                </a:lnTo>
                <a:lnTo>
                  <a:pt x="21" y="2456"/>
                </a:lnTo>
                <a:lnTo>
                  <a:pt x="38" y="2425"/>
                </a:lnTo>
                <a:lnTo>
                  <a:pt x="58" y="2395"/>
                </a:lnTo>
                <a:lnTo>
                  <a:pt x="81" y="2366"/>
                </a:lnTo>
                <a:lnTo>
                  <a:pt x="106" y="2339"/>
                </a:lnTo>
                <a:lnTo>
                  <a:pt x="133" y="2314"/>
                </a:lnTo>
                <a:lnTo>
                  <a:pt x="164" y="2290"/>
                </a:lnTo>
                <a:lnTo>
                  <a:pt x="194" y="2269"/>
                </a:lnTo>
                <a:lnTo>
                  <a:pt x="225" y="2249"/>
                </a:lnTo>
                <a:lnTo>
                  <a:pt x="256" y="2233"/>
                </a:lnTo>
                <a:lnTo>
                  <a:pt x="256" y="2233"/>
                </a:lnTo>
                <a:lnTo>
                  <a:pt x="317" y="2202"/>
                </a:lnTo>
                <a:lnTo>
                  <a:pt x="378" y="2173"/>
                </a:lnTo>
                <a:lnTo>
                  <a:pt x="504" y="2116"/>
                </a:lnTo>
                <a:lnTo>
                  <a:pt x="630" y="2056"/>
                </a:lnTo>
                <a:lnTo>
                  <a:pt x="694" y="2027"/>
                </a:lnTo>
                <a:lnTo>
                  <a:pt x="753" y="1997"/>
                </a:lnTo>
                <a:lnTo>
                  <a:pt x="812" y="1964"/>
                </a:lnTo>
                <a:lnTo>
                  <a:pt x="870" y="1932"/>
                </a:lnTo>
                <a:lnTo>
                  <a:pt x="924" y="1898"/>
                </a:lnTo>
                <a:lnTo>
                  <a:pt x="975" y="1862"/>
                </a:lnTo>
                <a:lnTo>
                  <a:pt x="1021" y="1824"/>
                </a:lnTo>
                <a:lnTo>
                  <a:pt x="1043" y="1804"/>
                </a:lnTo>
                <a:lnTo>
                  <a:pt x="1065" y="1782"/>
                </a:lnTo>
                <a:lnTo>
                  <a:pt x="1084" y="1762"/>
                </a:lnTo>
                <a:lnTo>
                  <a:pt x="1103" y="1741"/>
                </a:lnTo>
                <a:lnTo>
                  <a:pt x="1121" y="1719"/>
                </a:lnTo>
                <a:lnTo>
                  <a:pt x="1137" y="1696"/>
                </a:lnTo>
                <a:lnTo>
                  <a:pt x="1137" y="1696"/>
                </a:lnTo>
                <a:lnTo>
                  <a:pt x="1151" y="1671"/>
                </a:lnTo>
                <a:lnTo>
                  <a:pt x="1160" y="1647"/>
                </a:lnTo>
                <a:lnTo>
                  <a:pt x="1167" y="1622"/>
                </a:lnTo>
                <a:lnTo>
                  <a:pt x="1171" y="1597"/>
                </a:lnTo>
                <a:lnTo>
                  <a:pt x="1173" y="1573"/>
                </a:lnTo>
                <a:lnTo>
                  <a:pt x="1169" y="1548"/>
                </a:lnTo>
                <a:lnTo>
                  <a:pt x="1164" y="1525"/>
                </a:lnTo>
                <a:lnTo>
                  <a:pt x="1157" y="1501"/>
                </a:lnTo>
                <a:lnTo>
                  <a:pt x="1146" y="1476"/>
                </a:lnTo>
                <a:lnTo>
                  <a:pt x="1133" y="1452"/>
                </a:lnTo>
                <a:lnTo>
                  <a:pt x="1119" y="1431"/>
                </a:lnTo>
                <a:lnTo>
                  <a:pt x="1103" y="1407"/>
                </a:lnTo>
                <a:lnTo>
                  <a:pt x="1084" y="1386"/>
                </a:lnTo>
                <a:lnTo>
                  <a:pt x="1063" y="1362"/>
                </a:lnTo>
                <a:lnTo>
                  <a:pt x="1043" y="1343"/>
                </a:lnTo>
                <a:lnTo>
                  <a:pt x="1020" y="1321"/>
                </a:lnTo>
                <a:lnTo>
                  <a:pt x="971" y="1281"/>
                </a:lnTo>
                <a:lnTo>
                  <a:pt x="921" y="1243"/>
                </a:lnTo>
                <a:lnTo>
                  <a:pt x="868" y="1209"/>
                </a:lnTo>
                <a:lnTo>
                  <a:pt x="816" y="1177"/>
                </a:lnTo>
                <a:lnTo>
                  <a:pt x="766" y="1150"/>
                </a:lnTo>
                <a:lnTo>
                  <a:pt x="719" y="1126"/>
                </a:lnTo>
                <a:lnTo>
                  <a:pt x="676" y="1107"/>
                </a:lnTo>
                <a:lnTo>
                  <a:pt x="638" y="1090"/>
                </a:lnTo>
                <a:lnTo>
                  <a:pt x="638" y="1090"/>
                </a:lnTo>
                <a:lnTo>
                  <a:pt x="589" y="1072"/>
                </a:lnTo>
                <a:lnTo>
                  <a:pt x="537" y="1054"/>
                </a:lnTo>
                <a:lnTo>
                  <a:pt x="427" y="1016"/>
                </a:lnTo>
                <a:lnTo>
                  <a:pt x="373" y="997"/>
                </a:lnTo>
                <a:lnTo>
                  <a:pt x="319" y="975"/>
                </a:lnTo>
                <a:lnTo>
                  <a:pt x="267" y="952"/>
                </a:lnTo>
                <a:lnTo>
                  <a:pt x="216" y="928"/>
                </a:lnTo>
                <a:lnTo>
                  <a:pt x="171" y="903"/>
                </a:lnTo>
                <a:lnTo>
                  <a:pt x="151" y="889"/>
                </a:lnTo>
                <a:lnTo>
                  <a:pt x="131" y="874"/>
                </a:lnTo>
                <a:lnTo>
                  <a:pt x="113" y="860"/>
                </a:lnTo>
                <a:lnTo>
                  <a:pt x="97" y="845"/>
                </a:lnTo>
                <a:lnTo>
                  <a:pt x="83" y="829"/>
                </a:lnTo>
                <a:lnTo>
                  <a:pt x="70" y="813"/>
                </a:lnTo>
                <a:lnTo>
                  <a:pt x="61" y="795"/>
                </a:lnTo>
                <a:lnTo>
                  <a:pt x="52" y="779"/>
                </a:lnTo>
                <a:lnTo>
                  <a:pt x="47" y="759"/>
                </a:lnTo>
                <a:lnTo>
                  <a:pt x="43" y="741"/>
                </a:lnTo>
                <a:lnTo>
                  <a:pt x="43" y="719"/>
                </a:lnTo>
                <a:lnTo>
                  <a:pt x="45" y="699"/>
                </a:lnTo>
                <a:lnTo>
                  <a:pt x="50" y="678"/>
                </a:lnTo>
                <a:lnTo>
                  <a:pt x="58" y="654"/>
                </a:lnTo>
                <a:lnTo>
                  <a:pt x="58" y="654"/>
                </a:lnTo>
                <a:lnTo>
                  <a:pt x="67" y="634"/>
                </a:lnTo>
                <a:lnTo>
                  <a:pt x="77" y="616"/>
                </a:lnTo>
                <a:lnTo>
                  <a:pt x="90" y="598"/>
                </a:lnTo>
                <a:lnTo>
                  <a:pt x="104" y="584"/>
                </a:lnTo>
                <a:lnTo>
                  <a:pt x="119" y="571"/>
                </a:lnTo>
                <a:lnTo>
                  <a:pt x="135" y="561"/>
                </a:lnTo>
                <a:lnTo>
                  <a:pt x="151" y="552"/>
                </a:lnTo>
                <a:lnTo>
                  <a:pt x="169" y="543"/>
                </a:lnTo>
                <a:lnTo>
                  <a:pt x="189" y="537"/>
                </a:lnTo>
                <a:lnTo>
                  <a:pt x="209" y="534"/>
                </a:lnTo>
                <a:lnTo>
                  <a:pt x="229" y="530"/>
                </a:lnTo>
                <a:lnTo>
                  <a:pt x="250" y="528"/>
                </a:lnTo>
                <a:lnTo>
                  <a:pt x="274" y="530"/>
                </a:lnTo>
                <a:lnTo>
                  <a:pt x="297" y="532"/>
                </a:lnTo>
                <a:lnTo>
                  <a:pt x="321" y="535"/>
                </a:lnTo>
                <a:lnTo>
                  <a:pt x="346" y="539"/>
                </a:lnTo>
                <a:lnTo>
                  <a:pt x="371" y="546"/>
                </a:lnTo>
                <a:lnTo>
                  <a:pt x="398" y="553"/>
                </a:lnTo>
                <a:lnTo>
                  <a:pt x="452" y="573"/>
                </a:lnTo>
                <a:lnTo>
                  <a:pt x="508" y="598"/>
                </a:lnTo>
                <a:lnTo>
                  <a:pt x="564" y="627"/>
                </a:lnTo>
                <a:lnTo>
                  <a:pt x="623" y="661"/>
                </a:lnTo>
                <a:lnTo>
                  <a:pt x="683" y="699"/>
                </a:lnTo>
                <a:lnTo>
                  <a:pt x="742" y="743"/>
                </a:lnTo>
                <a:lnTo>
                  <a:pt x="802" y="788"/>
                </a:lnTo>
                <a:lnTo>
                  <a:pt x="802" y="788"/>
                </a:lnTo>
                <a:lnTo>
                  <a:pt x="919" y="885"/>
                </a:lnTo>
                <a:lnTo>
                  <a:pt x="982" y="934"/>
                </a:lnTo>
                <a:lnTo>
                  <a:pt x="1045" y="982"/>
                </a:lnTo>
                <a:lnTo>
                  <a:pt x="1108" y="1029"/>
                </a:lnTo>
                <a:lnTo>
                  <a:pt x="1171" y="1071"/>
                </a:lnTo>
                <a:lnTo>
                  <a:pt x="1202" y="1089"/>
                </a:lnTo>
                <a:lnTo>
                  <a:pt x="1232" y="1105"/>
                </a:lnTo>
                <a:lnTo>
                  <a:pt x="1261" y="1119"/>
                </a:lnTo>
                <a:lnTo>
                  <a:pt x="1292" y="1132"/>
                </a:lnTo>
                <a:lnTo>
                  <a:pt x="1319" y="1141"/>
                </a:lnTo>
                <a:lnTo>
                  <a:pt x="1348" y="1148"/>
                </a:lnTo>
                <a:lnTo>
                  <a:pt x="1373" y="1152"/>
                </a:lnTo>
                <a:lnTo>
                  <a:pt x="1400" y="1153"/>
                </a:lnTo>
                <a:lnTo>
                  <a:pt x="1423" y="1152"/>
                </a:lnTo>
                <a:lnTo>
                  <a:pt x="1447" y="1146"/>
                </a:lnTo>
                <a:lnTo>
                  <a:pt x="1468" y="1137"/>
                </a:lnTo>
                <a:lnTo>
                  <a:pt x="1488" y="1123"/>
                </a:lnTo>
                <a:lnTo>
                  <a:pt x="1506" y="1105"/>
                </a:lnTo>
                <a:lnTo>
                  <a:pt x="1524" y="1083"/>
                </a:lnTo>
                <a:lnTo>
                  <a:pt x="1539" y="1058"/>
                </a:lnTo>
                <a:lnTo>
                  <a:pt x="1553" y="1025"/>
                </a:lnTo>
                <a:lnTo>
                  <a:pt x="1564" y="989"/>
                </a:lnTo>
                <a:lnTo>
                  <a:pt x="1573" y="948"/>
                </a:lnTo>
                <a:lnTo>
                  <a:pt x="1580" y="901"/>
                </a:lnTo>
                <a:lnTo>
                  <a:pt x="1585" y="849"/>
                </a:lnTo>
                <a:lnTo>
                  <a:pt x="1585" y="849"/>
                </a:lnTo>
                <a:lnTo>
                  <a:pt x="1598" y="661"/>
                </a:lnTo>
                <a:lnTo>
                  <a:pt x="1607" y="573"/>
                </a:lnTo>
                <a:lnTo>
                  <a:pt x="1616" y="489"/>
                </a:lnTo>
                <a:lnTo>
                  <a:pt x="1627" y="407"/>
                </a:lnTo>
                <a:lnTo>
                  <a:pt x="1639" y="332"/>
                </a:lnTo>
                <a:lnTo>
                  <a:pt x="1656" y="263"/>
                </a:lnTo>
                <a:lnTo>
                  <a:pt x="1665" y="231"/>
                </a:lnTo>
                <a:lnTo>
                  <a:pt x="1675" y="200"/>
                </a:lnTo>
                <a:lnTo>
                  <a:pt x="1684" y="171"/>
                </a:lnTo>
                <a:lnTo>
                  <a:pt x="1697" y="144"/>
                </a:lnTo>
                <a:lnTo>
                  <a:pt x="1708" y="119"/>
                </a:lnTo>
                <a:lnTo>
                  <a:pt x="1722" y="98"/>
                </a:lnTo>
                <a:lnTo>
                  <a:pt x="1735" y="76"/>
                </a:lnTo>
                <a:lnTo>
                  <a:pt x="1751" y="58"/>
                </a:lnTo>
                <a:lnTo>
                  <a:pt x="1767" y="42"/>
                </a:lnTo>
                <a:lnTo>
                  <a:pt x="1784" y="29"/>
                </a:lnTo>
                <a:lnTo>
                  <a:pt x="1803" y="16"/>
                </a:lnTo>
                <a:lnTo>
                  <a:pt x="1823" y="9"/>
                </a:lnTo>
                <a:lnTo>
                  <a:pt x="1843" y="2"/>
                </a:lnTo>
                <a:lnTo>
                  <a:pt x="1866" y="0"/>
                </a:lnTo>
                <a:lnTo>
                  <a:pt x="1890" y="0"/>
                </a:lnTo>
                <a:lnTo>
                  <a:pt x="1915" y="2"/>
                </a:lnTo>
                <a:lnTo>
                  <a:pt x="1940" y="7"/>
                </a:lnTo>
                <a:lnTo>
                  <a:pt x="1969" y="16"/>
                </a:lnTo>
              </a:path>
            </a:pathLst>
          </a:custGeom>
          <a:noFill/>
          <a:ln w="222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18" name="Rectangle 530"/>
          <p:cNvSpPr>
            <a:spLocks noChangeArrowheads="1"/>
          </p:cNvSpPr>
          <p:nvPr/>
        </p:nvSpPr>
        <p:spPr bwMode="auto">
          <a:xfrm>
            <a:off x="165100" y="6574680"/>
            <a:ext cx="134938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Rectangle 531"/>
          <p:cNvSpPr>
            <a:spLocks noChangeArrowheads="1"/>
          </p:cNvSpPr>
          <p:nvPr/>
        </p:nvSpPr>
        <p:spPr bwMode="auto">
          <a:xfrm>
            <a:off x="238125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n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32"/>
          <p:cNvSpPr>
            <a:spLocks noChangeArrowheads="1"/>
          </p:cNvSpPr>
          <p:nvPr/>
        </p:nvSpPr>
        <p:spPr bwMode="auto">
          <a:xfrm>
            <a:off x="292100" y="6574680"/>
            <a:ext cx="92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t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Rectangle 533"/>
          <p:cNvSpPr>
            <a:spLocks noChangeArrowheads="1"/>
          </p:cNvSpPr>
          <p:nvPr/>
        </p:nvSpPr>
        <p:spPr bwMode="auto">
          <a:xfrm>
            <a:off x="325438" y="6574680"/>
            <a:ext cx="1635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wi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Rectangle 534"/>
          <p:cNvSpPr>
            <a:spLocks noChangeArrowheads="1"/>
          </p:cNvSpPr>
          <p:nvPr/>
        </p:nvSpPr>
        <p:spPr bwMode="auto">
          <a:xfrm>
            <a:off x="420688" y="6574680"/>
            <a:ext cx="1079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k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Rectangle 535"/>
          <p:cNvSpPr>
            <a:spLocks noChangeArrowheads="1"/>
          </p:cNvSpPr>
          <p:nvPr/>
        </p:nvSpPr>
        <p:spPr bwMode="auto">
          <a:xfrm>
            <a:off x="468313" y="6574680"/>
            <a:ext cx="1079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k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Rectangle 536"/>
          <p:cNvSpPr>
            <a:spLocks noChangeArrowheads="1"/>
          </p:cNvSpPr>
          <p:nvPr/>
        </p:nvSpPr>
        <p:spPr bwMode="auto">
          <a:xfrm>
            <a:off x="514350" y="6574680"/>
            <a:ext cx="29210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eld d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537"/>
          <p:cNvSpPr>
            <a:spLocks noChangeArrowheads="1"/>
          </p:cNvSpPr>
          <p:nvPr/>
        </p:nvSpPr>
        <p:spPr bwMode="auto">
          <a:xfrm>
            <a:off x="712788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538"/>
          <p:cNvSpPr>
            <a:spLocks noChangeArrowheads="1"/>
          </p:cNvSpPr>
          <p:nvPr/>
        </p:nvSpPr>
        <p:spPr bwMode="auto">
          <a:xfrm>
            <a:off x="766763" y="6574680"/>
            <a:ext cx="153988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539"/>
          <p:cNvSpPr>
            <a:spLocks noChangeArrowheads="1"/>
          </p:cNvSpPr>
          <p:nvPr/>
        </p:nvSpPr>
        <p:spPr bwMode="auto">
          <a:xfrm>
            <a:off x="873125" y="6574680"/>
            <a:ext cx="92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t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540"/>
          <p:cNvSpPr>
            <a:spLocks noChangeArrowheads="1"/>
          </p:cNvSpPr>
          <p:nvPr/>
        </p:nvSpPr>
        <p:spPr bwMode="auto">
          <a:xfrm>
            <a:off x="903288" y="6574680"/>
            <a:ext cx="2603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eam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Rectangle 541"/>
          <p:cNvSpPr>
            <a:spLocks noChangeArrowheads="1"/>
          </p:cNvSpPr>
          <p:nvPr/>
        </p:nvSpPr>
        <p:spPr bwMode="auto">
          <a:xfrm>
            <a:off x="1103313" y="6574680"/>
            <a:ext cx="1079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L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542"/>
          <p:cNvSpPr>
            <a:spLocks noChangeArrowheads="1"/>
          </p:cNvSpPr>
          <p:nvPr/>
        </p:nvSpPr>
        <p:spPr bwMode="auto">
          <a:xfrm>
            <a:off x="1146175" y="6574680"/>
            <a:ext cx="4032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OB Heli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Rectangle 543"/>
          <p:cNvSpPr>
            <a:spLocks noChangeArrowheads="1"/>
          </p:cNvSpPr>
          <p:nvPr/>
        </p:nvSpPr>
        <p:spPr bwMode="auto">
          <a:xfrm>
            <a:off x="1441450" y="6574680"/>
            <a:ext cx="1063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c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44"/>
          <p:cNvSpPr>
            <a:spLocks noChangeArrowheads="1"/>
          </p:cNvSpPr>
          <p:nvPr/>
        </p:nvSpPr>
        <p:spPr bwMode="auto">
          <a:xfrm>
            <a:off x="1484313" y="6574680"/>
            <a:ext cx="4381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on MBO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545"/>
          <p:cNvSpPr>
            <a:spLocks noChangeArrowheads="1"/>
          </p:cNvSpPr>
          <p:nvPr/>
        </p:nvSpPr>
        <p:spPr bwMode="auto">
          <a:xfrm>
            <a:off x="1833563" y="6574680"/>
            <a:ext cx="1317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D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546"/>
          <p:cNvSpPr>
            <a:spLocks noChangeArrowheads="1"/>
          </p:cNvSpPr>
          <p:nvPr/>
        </p:nvSpPr>
        <p:spPr bwMode="auto">
          <a:xfrm>
            <a:off x="1901825" y="6574680"/>
            <a:ext cx="1746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en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547"/>
          <p:cNvSpPr>
            <a:spLocks noChangeArrowheads="1"/>
          </p:cNvSpPr>
          <p:nvPr/>
        </p:nvSpPr>
        <p:spPr bwMode="auto">
          <a:xfrm>
            <a:off x="2022475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B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ectangle 548"/>
          <p:cNvSpPr>
            <a:spLocks noChangeArrowheads="1"/>
          </p:cNvSpPr>
          <p:nvPr/>
        </p:nvSpPr>
        <p:spPr bwMode="auto">
          <a:xfrm>
            <a:off x="2076450" y="6574680"/>
            <a:ext cx="509588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osch naar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549"/>
          <p:cNvSpPr>
            <a:spLocks noChangeArrowheads="1"/>
          </p:cNvSpPr>
          <p:nvPr/>
        </p:nvSpPr>
        <p:spPr bwMode="auto">
          <a:xfrm>
            <a:off x="2500313" y="6574680"/>
            <a:ext cx="13176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D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550"/>
          <p:cNvSpPr>
            <a:spLocks noChangeArrowheads="1"/>
          </p:cNvSpPr>
          <p:nvPr/>
        </p:nvSpPr>
        <p:spPr bwMode="auto">
          <a:xfrm>
            <a:off x="2565400" y="6574680"/>
            <a:ext cx="920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551"/>
          <p:cNvSpPr>
            <a:spLocks noChangeArrowheads="1"/>
          </p:cNvSpPr>
          <p:nvPr/>
        </p:nvSpPr>
        <p:spPr bwMode="auto">
          <a:xfrm>
            <a:off x="2593975" y="6574680"/>
            <a:ext cx="2143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. M.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552"/>
          <p:cNvSpPr>
            <a:spLocks noChangeArrowheads="1"/>
          </p:cNvSpPr>
          <p:nvPr/>
        </p:nvSpPr>
        <p:spPr bwMode="auto">
          <a:xfrm>
            <a:off x="2757488" y="6574680"/>
            <a:ext cx="1174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K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553"/>
          <p:cNvSpPr>
            <a:spLocks noChangeArrowheads="1"/>
          </p:cNvSpPr>
          <p:nvPr/>
        </p:nvSpPr>
        <p:spPr bwMode="auto">
          <a:xfrm>
            <a:off x="2808288" y="6574680"/>
            <a:ext cx="14287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ui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554"/>
          <p:cNvSpPr>
            <a:spLocks noChangeArrowheads="1"/>
          </p:cNvSpPr>
          <p:nvPr/>
        </p:nvSpPr>
        <p:spPr bwMode="auto">
          <a:xfrm>
            <a:off x="2886075" y="6574680"/>
            <a:ext cx="1206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p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555"/>
          <p:cNvSpPr>
            <a:spLocks noChangeArrowheads="1"/>
          </p:cNvSpPr>
          <p:nvPr/>
        </p:nvSpPr>
        <p:spPr bwMode="auto">
          <a:xfrm>
            <a:off x="2940050" y="6574680"/>
            <a:ext cx="1492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er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556"/>
          <p:cNvSpPr>
            <a:spLocks noChangeArrowheads="1"/>
          </p:cNvSpPr>
          <p:nvPr/>
        </p:nvSpPr>
        <p:spPr bwMode="auto">
          <a:xfrm>
            <a:off x="3021013" y="6574680"/>
            <a:ext cx="100013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s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557"/>
          <p:cNvSpPr>
            <a:spLocks noChangeArrowheads="1"/>
          </p:cNvSpPr>
          <p:nvPr/>
        </p:nvSpPr>
        <p:spPr bwMode="auto">
          <a:xfrm>
            <a:off x="3057525" y="6574680"/>
            <a:ext cx="542925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  <a:cs typeface="Arial" pitchFamily="34" charset="0"/>
              </a:rPr>
              <a:t>, juni 2014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63"/>
          <p:cNvSpPr>
            <a:spLocks noChangeArrowheads="1"/>
          </p:cNvSpPr>
          <p:nvPr/>
        </p:nvSpPr>
        <p:spPr bwMode="auto">
          <a:xfrm>
            <a:off x="4102100" y="3458417"/>
            <a:ext cx="24923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L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64"/>
          <p:cNvSpPr>
            <a:spLocks noChangeArrowheads="1"/>
          </p:cNvSpPr>
          <p:nvPr/>
        </p:nvSpPr>
        <p:spPr bwMode="auto">
          <a:xfrm>
            <a:off x="4221163" y="3458417"/>
            <a:ext cx="26352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o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565"/>
          <p:cNvSpPr>
            <a:spLocks noChangeArrowheads="1"/>
          </p:cNvSpPr>
          <p:nvPr/>
        </p:nvSpPr>
        <p:spPr bwMode="auto">
          <a:xfrm>
            <a:off x="4359275" y="3458417"/>
            <a:ext cx="10175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opbaan-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566"/>
          <p:cNvSpPr>
            <a:spLocks noChangeArrowheads="1"/>
          </p:cNvSpPr>
          <p:nvPr/>
        </p:nvSpPr>
        <p:spPr bwMode="auto">
          <a:xfrm>
            <a:off x="4181475" y="3744167"/>
            <a:ext cx="460375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ide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Rectangle 567"/>
          <p:cNvSpPr>
            <a:spLocks noChangeArrowheads="1"/>
          </p:cNvSpPr>
          <p:nvPr/>
        </p:nvSpPr>
        <p:spPr bwMode="auto">
          <a:xfrm>
            <a:off x="4516438" y="3744167"/>
            <a:ext cx="2667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n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Rectangle 568"/>
          <p:cNvSpPr>
            <a:spLocks noChangeArrowheads="1"/>
          </p:cNvSpPr>
          <p:nvPr/>
        </p:nvSpPr>
        <p:spPr bwMode="auto">
          <a:xfrm>
            <a:off x="4656138" y="3744167"/>
            <a:ext cx="280988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ti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569"/>
          <p:cNvSpPr>
            <a:spLocks noChangeArrowheads="1"/>
          </p:cNvSpPr>
          <p:nvPr/>
        </p:nvSpPr>
        <p:spPr bwMode="auto">
          <a:xfrm>
            <a:off x="4810125" y="3744167"/>
            <a:ext cx="21431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t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570"/>
          <p:cNvSpPr>
            <a:spLocks noChangeArrowheads="1"/>
          </p:cNvSpPr>
          <p:nvPr/>
        </p:nvSpPr>
        <p:spPr bwMode="auto">
          <a:xfrm>
            <a:off x="4895850" y="3744167"/>
            <a:ext cx="4064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Myriad Pro" pitchFamily="34" charset="0"/>
                <a:cs typeface="Arial" pitchFamily="34" charset="0"/>
              </a:rPr>
              <a:t>eit</a:t>
            </a: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" name="Titel 1"/>
          <p:cNvSpPr txBox="1">
            <a:spLocks/>
          </p:cNvSpPr>
          <p:nvPr/>
        </p:nvSpPr>
        <p:spPr>
          <a:xfrm>
            <a:off x="1833563" y="125858"/>
            <a:ext cx="721599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l"/>
            <a:r>
              <a:rPr lang="nl-NL" b="1" dirty="0" smtClean="0">
                <a:latin typeface="Myriad Pro" pitchFamily="34" charset="0"/>
              </a:rPr>
              <a:t>Loopbaangesprek</a:t>
            </a:r>
            <a:endParaRPr lang="nl-NL" b="1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Eén van de docenten:</a:t>
            </a:r>
          </a:p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Cristel </a:t>
            </a:r>
            <a:r>
              <a:rPr lang="nl-NL" sz="2500" kern="0" dirty="0" err="1" smtClean="0">
                <a:solidFill>
                  <a:sysClr val="windowText" lastClr="000000"/>
                </a:solidFill>
                <a:latin typeface="Myriad Pro" pitchFamily="34" charset="0"/>
              </a:rPr>
              <a:t>Burgmans</a:t>
            </a:r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 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(Toegepaste biologie, TPL </a:t>
            </a:r>
            <a:r>
              <a:rPr lang="nl-NL" sz="1800" kern="0" dirty="0" err="1" smtClean="0">
                <a:solidFill>
                  <a:sysClr val="windowText" lastClr="000000"/>
                </a:solidFill>
                <a:latin typeface="Myriad Pro" pitchFamily="34" charset="0"/>
              </a:rPr>
              <a:t>niv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. 4)</a:t>
            </a:r>
          </a:p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Rolf Busman 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(</a:t>
            </a:r>
            <a:r>
              <a:rPr lang="nl-NL" sz="1800" kern="0" dirty="0" err="1" smtClean="0">
                <a:solidFill>
                  <a:sysClr val="windowText" lastClr="000000"/>
                </a:solidFill>
                <a:latin typeface="Myriad Pro" pitchFamily="34" charset="0"/>
              </a:rPr>
              <a:t>Wellness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 &amp; Lifestyle, Food, Veehouderij)</a:t>
            </a:r>
          </a:p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Bram de Jong 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(Bloem, In- en </a:t>
            </a:r>
            <a:r>
              <a:rPr lang="nl-NL" sz="1800" kern="0" dirty="0">
                <a:solidFill>
                  <a:sysClr val="windowText" lastClr="000000"/>
                </a:solidFill>
                <a:latin typeface="Myriad Pro" pitchFamily="34" charset="0"/>
              </a:rPr>
              <a:t>o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utdoor design, Green engineering,         TPL </a:t>
            </a:r>
            <a:r>
              <a:rPr lang="nl-NL" sz="1800" kern="0" dirty="0" err="1">
                <a:solidFill>
                  <a:sysClr val="windowText" lastClr="000000"/>
                </a:solidFill>
                <a:latin typeface="Myriad Pro" pitchFamily="34" charset="0"/>
              </a:rPr>
              <a:t>niv</a:t>
            </a:r>
            <a:r>
              <a:rPr lang="nl-NL" sz="1800" kern="0" dirty="0">
                <a:solidFill>
                  <a:sysClr val="windowText" lastClr="000000"/>
                </a:solidFill>
                <a:latin typeface="Myriad Pro" pitchFamily="34" charset="0"/>
              </a:rPr>
              <a:t>. 2 en 3, 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Groen-grond-infra, Techniek &amp; mechanisatie)</a:t>
            </a:r>
          </a:p>
          <a:p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Job Oomen </a:t>
            </a:r>
            <a:r>
              <a:rPr lang="nl-NL" sz="1800" kern="0" dirty="0" smtClean="0">
                <a:solidFill>
                  <a:sysClr val="windowText" lastClr="000000"/>
                </a:solidFill>
                <a:latin typeface="Myriad Pro" pitchFamily="34" charset="0"/>
              </a:rPr>
              <a:t>(Dierverzorging, Milieu en ruimte)</a:t>
            </a:r>
          </a:p>
          <a:p>
            <a:endParaRPr lang="nl-NL" sz="1800" kern="0" dirty="0">
              <a:solidFill>
                <a:sysClr val="windowText" lastClr="000000"/>
              </a:solidFill>
              <a:latin typeface="Myriad Pro" pitchFamily="34" charset="0"/>
            </a:endParaRPr>
          </a:p>
          <a:p>
            <a:pPr marL="0" indent="0">
              <a:buNone/>
            </a:pPr>
            <a:r>
              <a:rPr lang="nl-NL" sz="2500" kern="0" dirty="0" err="1" smtClean="0">
                <a:solidFill>
                  <a:sysClr val="windowText" lastClr="000000"/>
                </a:solidFill>
                <a:latin typeface="Myriad Pro" pitchFamily="34" charset="0"/>
              </a:rPr>
              <a:t>Wikiwijs</a:t>
            </a:r>
            <a:endParaRPr lang="nl-NL" sz="2500" kern="0" dirty="0" smtClean="0">
              <a:solidFill>
                <a:sysClr val="windowText" lastClr="000000"/>
              </a:solidFill>
              <a:latin typeface="Myriad Pro" pitchFamily="34" charset="0"/>
            </a:endParaRPr>
          </a:p>
          <a:p>
            <a:pPr marL="0" indent="0">
              <a:buNone/>
            </a:pPr>
            <a:r>
              <a:rPr lang="nl-NL" sz="2500" kern="0" dirty="0">
                <a:solidFill>
                  <a:sysClr val="windowText" lastClr="000000"/>
                </a:solidFill>
                <a:latin typeface="Myriad Pro" pitchFamily="34" charset="0"/>
                <a:hlinkClick r:id="rId2"/>
              </a:rPr>
              <a:t>http://</a:t>
            </a:r>
            <a:r>
              <a:rPr lang="nl-NL" sz="2500" kern="0" dirty="0" smtClean="0">
                <a:solidFill>
                  <a:sysClr val="windowText" lastClr="000000"/>
                </a:solidFill>
                <a:latin typeface="Myriad Pro" pitchFamily="34" charset="0"/>
                <a:hlinkClick r:id="rId2"/>
              </a:rPr>
              <a:t>maken.wikiwijs.nl/47941/Helicon_MBO_Den_Bosch</a:t>
            </a:r>
            <a:endParaRPr lang="nl-NL" sz="2500" kern="0" dirty="0" smtClean="0">
              <a:solidFill>
                <a:sysClr val="windowText" lastClr="000000"/>
              </a:solidFill>
              <a:latin typeface="Myriad Pro" pitchFamily="34" charset="0"/>
            </a:endParaRPr>
          </a:p>
          <a:p>
            <a:pPr marL="0" indent="0">
              <a:buNone/>
            </a:pPr>
            <a:endParaRPr lang="nl-NL" sz="2500" kern="0" dirty="0">
              <a:solidFill>
                <a:sysClr val="windowText" lastClr="000000"/>
              </a:solidFill>
              <a:latin typeface="Myriad Pro" pitchFamily="34" charset="0"/>
            </a:endParaRPr>
          </a:p>
          <a:p>
            <a:endParaRPr lang="nl-NL" sz="25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907704" y="260648"/>
            <a:ext cx="67687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2500" dirty="0" smtClean="0">
                <a:latin typeface="Myriad Pro" pitchFamily="34" charset="0"/>
              </a:rPr>
              <a:t>Extra informatie</a:t>
            </a:r>
            <a:endParaRPr lang="nl-NL" sz="2500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1036</Words>
  <Application>Microsoft Office PowerPoint</Application>
  <PresentationFormat>Diavoorstelling (4:3)</PresentationFormat>
  <Paragraphs>600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Job Oomen</cp:lastModifiedBy>
  <cp:revision>18</cp:revision>
  <dcterms:created xsi:type="dcterms:W3CDTF">2013-11-15T15:05:42Z</dcterms:created>
  <dcterms:modified xsi:type="dcterms:W3CDTF">2014-07-10T21:43:25Z</dcterms:modified>
</cp:coreProperties>
</file>